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ppt/diagrams/data49.xml" ContentType="application/vnd.openxmlformats-officedocument.drawingml.diagramData+xml"/>
  <Override PartName="/ppt/diagrams/layout49.xml" ContentType="application/vnd.openxmlformats-officedocument.drawingml.diagramLayout+xml"/>
  <Override PartName="/ppt/diagrams/quickStyle49.xml" ContentType="application/vnd.openxmlformats-officedocument.drawingml.diagramStyle+xml"/>
  <Override PartName="/ppt/diagrams/colors49.xml" ContentType="application/vnd.openxmlformats-officedocument.drawingml.diagramColors+xml"/>
  <Override PartName="/ppt/diagrams/drawing49.xml" ContentType="application/vnd.ms-office.drawingml.diagramDrawing+xml"/>
  <Override PartName="/ppt/diagrams/data50.xml" ContentType="application/vnd.openxmlformats-officedocument.drawingml.diagramData+xml"/>
  <Override PartName="/ppt/diagrams/layout50.xml" ContentType="application/vnd.openxmlformats-officedocument.drawingml.diagramLayout+xml"/>
  <Override PartName="/ppt/diagrams/quickStyle50.xml" ContentType="application/vnd.openxmlformats-officedocument.drawingml.diagramStyle+xml"/>
  <Override PartName="/ppt/diagrams/colors50.xml" ContentType="application/vnd.openxmlformats-officedocument.drawingml.diagramColors+xml"/>
  <Override PartName="/ppt/diagrams/drawing50.xml" ContentType="application/vnd.ms-office.drawingml.diagramDrawing+xml"/>
  <Override PartName="/ppt/diagrams/data51.xml" ContentType="application/vnd.openxmlformats-officedocument.drawingml.diagramData+xml"/>
  <Override PartName="/ppt/diagrams/layout51.xml" ContentType="application/vnd.openxmlformats-officedocument.drawingml.diagramLayout+xml"/>
  <Override PartName="/ppt/diagrams/quickStyle51.xml" ContentType="application/vnd.openxmlformats-officedocument.drawingml.diagramStyle+xml"/>
  <Override PartName="/ppt/diagrams/colors51.xml" ContentType="application/vnd.openxmlformats-officedocument.drawingml.diagramColors+xml"/>
  <Override PartName="/ppt/diagrams/drawing51.xml" ContentType="application/vnd.ms-office.drawingml.diagramDrawing+xml"/>
  <Override PartName="/ppt/diagrams/data52.xml" ContentType="application/vnd.openxmlformats-officedocument.drawingml.diagramData+xml"/>
  <Override PartName="/ppt/diagrams/layout52.xml" ContentType="application/vnd.openxmlformats-officedocument.drawingml.diagramLayout+xml"/>
  <Override PartName="/ppt/diagrams/quickStyle52.xml" ContentType="application/vnd.openxmlformats-officedocument.drawingml.diagramStyle+xml"/>
  <Override PartName="/ppt/diagrams/colors52.xml" ContentType="application/vnd.openxmlformats-officedocument.drawingml.diagramColors+xml"/>
  <Override PartName="/ppt/diagrams/drawing52.xml" ContentType="application/vnd.ms-office.drawingml.diagramDrawing+xml"/>
  <Override PartName="/ppt/diagrams/data53.xml" ContentType="application/vnd.openxmlformats-officedocument.drawingml.diagramData+xml"/>
  <Override PartName="/ppt/diagrams/layout53.xml" ContentType="application/vnd.openxmlformats-officedocument.drawingml.diagramLayout+xml"/>
  <Override PartName="/ppt/diagrams/quickStyle53.xml" ContentType="application/vnd.openxmlformats-officedocument.drawingml.diagramStyle+xml"/>
  <Override PartName="/ppt/diagrams/colors53.xml" ContentType="application/vnd.openxmlformats-officedocument.drawingml.diagramColors+xml"/>
  <Override PartName="/ppt/diagrams/drawing53.xml" ContentType="application/vnd.ms-office.drawingml.diagramDrawing+xml"/>
  <Override PartName="/ppt/diagrams/data54.xml" ContentType="application/vnd.openxmlformats-officedocument.drawingml.diagramData+xml"/>
  <Override PartName="/ppt/diagrams/layout54.xml" ContentType="application/vnd.openxmlformats-officedocument.drawingml.diagramLayout+xml"/>
  <Override PartName="/ppt/diagrams/quickStyle54.xml" ContentType="application/vnd.openxmlformats-officedocument.drawingml.diagramStyle+xml"/>
  <Override PartName="/ppt/diagrams/colors54.xml" ContentType="application/vnd.openxmlformats-officedocument.drawingml.diagramColors+xml"/>
  <Override PartName="/ppt/diagrams/drawing54.xml" ContentType="application/vnd.ms-office.drawingml.diagramDrawing+xml"/>
  <Override PartName="/ppt/diagrams/data55.xml" ContentType="application/vnd.openxmlformats-officedocument.drawingml.diagramData+xml"/>
  <Override PartName="/ppt/diagrams/layout55.xml" ContentType="application/vnd.openxmlformats-officedocument.drawingml.diagramLayout+xml"/>
  <Override PartName="/ppt/diagrams/quickStyle55.xml" ContentType="application/vnd.openxmlformats-officedocument.drawingml.diagramStyle+xml"/>
  <Override PartName="/ppt/diagrams/colors55.xml" ContentType="application/vnd.openxmlformats-officedocument.drawingml.diagramColors+xml"/>
  <Override PartName="/ppt/diagrams/drawing55.xml" ContentType="application/vnd.ms-office.drawingml.diagramDrawing+xml"/>
  <Override PartName="/ppt/diagrams/data56.xml" ContentType="application/vnd.openxmlformats-officedocument.drawingml.diagramData+xml"/>
  <Override PartName="/ppt/diagrams/layout56.xml" ContentType="application/vnd.openxmlformats-officedocument.drawingml.diagramLayout+xml"/>
  <Override PartName="/ppt/diagrams/quickStyle56.xml" ContentType="application/vnd.openxmlformats-officedocument.drawingml.diagramStyle+xml"/>
  <Override PartName="/ppt/diagrams/colors56.xml" ContentType="application/vnd.openxmlformats-officedocument.drawingml.diagramColors+xml"/>
  <Override PartName="/ppt/diagrams/drawing56.xml" ContentType="application/vnd.ms-office.drawingml.diagramDrawing+xml"/>
  <Override PartName="/ppt/diagrams/data57.xml" ContentType="application/vnd.openxmlformats-officedocument.drawingml.diagramData+xml"/>
  <Override PartName="/ppt/diagrams/layout57.xml" ContentType="application/vnd.openxmlformats-officedocument.drawingml.diagramLayout+xml"/>
  <Override PartName="/ppt/diagrams/quickStyle57.xml" ContentType="application/vnd.openxmlformats-officedocument.drawingml.diagramStyle+xml"/>
  <Override PartName="/ppt/diagrams/colors57.xml" ContentType="application/vnd.openxmlformats-officedocument.drawingml.diagramColors+xml"/>
  <Override PartName="/ppt/diagrams/drawing57.xml" ContentType="application/vnd.ms-office.drawingml.diagramDrawing+xml"/>
  <Override PartName="/ppt/diagrams/data58.xml" ContentType="application/vnd.openxmlformats-officedocument.drawingml.diagramData+xml"/>
  <Override PartName="/ppt/diagrams/layout58.xml" ContentType="application/vnd.openxmlformats-officedocument.drawingml.diagramLayout+xml"/>
  <Override PartName="/ppt/diagrams/quickStyle58.xml" ContentType="application/vnd.openxmlformats-officedocument.drawingml.diagramStyle+xml"/>
  <Override PartName="/ppt/diagrams/colors58.xml" ContentType="application/vnd.openxmlformats-officedocument.drawingml.diagramColors+xml"/>
  <Override PartName="/ppt/diagrams/drawing58.xml" ContentType="application/vnd.ms-office.drawingml.diagramDrawing+xml"/>
  <Override PartName="/ppt/diagrams/data59.xml" ContentType="application/vnd.openxmlformats-officedocument.drawingml.diagramData+xml"/>
  <Override PartName="/ppt/diagrams/layout59.xml" ContentType="application/vnd.openxmlformats-officedocument.drawingml.diagramLayout+xml"/>
  <Override PartName="/ppt/diagrams/quickStyle59.xml" ContentType="application/vnd.openxmlformats-officedocument.drawingml.diagramStyle+xml"/>
  <Override PartName="/ppt/diagrams/colors59.xml" ContentType="application/vnd.openxmlformats-officedocument.drawingml.diagramColors+xml"/>
  <Override PartName="/ppt/diagrams/drawing59.xml" ContentType="application/vnd.ms-office.drawingml.diagramDrawing+xml"/>
  <Override PartName="/ppt/diagrams/data60.xml" ContentType="application/vnd.openxmlformats-officedocument.drawingml.diagramData+xml"/>
  <Override PartName="/ppt/diagrams/layout60.xml" ContentType="application/vnd.openxmlformats-officedocument.drawingml.diagramLayout+xml"/>
  <Override PartName="/ppt/diagrams/quickStyle60.xml" ContentType="application/vnd.openxmlformats-officedocument.drawingml.diagramStyle+xml"/>
  <Override PartName="/ppt/diagrams/colors60.xml" ContentType="application/vnd.openxmlformats-officedocument.drawingml.diagramColors+xml"/>
  <Override PartName="/ppt/diagrams/drawing60.xml" ContentType="application/vnd.ms-office.drawingml.diagramDrawing+xml"/>
  <Override PartName="/ppt/diagrams/data61.xml" ContentType="application/vnd.openxmlformats-officedocument.drawingml.diagramData+xml"/>
  <Override PartName="/ppt/diagrams/layout61.xml" ContentType="application/vnd.openxmlformats-officedocument.drawingml.diagramLayout+xml"/>
  <Override PartName="/ppt/diagrams/quickStyle61.xml" ContentType="application/vnd.openxmlformats-officedocument.drawingml.diagramStyle+xml"/>
  <Override PartName="/ppt/diagrams/colors61.xml" ContentType="application/vnd.openxmlformats-officedocument.drawingml.diagramColors+xml"/>
  <Override PartName="/ppt/diagrams/drawing61.xml" ContentType="application/vnd.ms-office.drawingml.diagramDrawing+xml"/>
  <Override PartName="/ppt/diagrams/data62.xml" ContentType="application/vnd.openxmlformats-officedocument.drawingml.diagramData+xml"/>
  <Override PartName="/ppt/diagrams/layout62.xml" ContentType="application/vnd.openxmlformats-officedocument.drawingml.diagramLayout+xml"/>
  <Override PartName="/ppt/diagrams/quickStyle62.xml" ContentType="application/vnd.openxmlformats-officedocument.drawingml.diagramStyle+xml"/>
  <Override PartName="/ppt/diagrams/colors62.xml" ContentType="application/vnd.openxmlformats-officedocument.drawingml.diagramColors+xml"/>
  <Override PartName="/ppt/diagrams/drawing62.xml" ContentType="application/vnd.ms-office.drawingml.diagramDrawing+xml"/>
  <Override PartName="/ppt/diagrams/data63.xml" ContentType="application/vnd.openxmlformats-officedocument.drawingml.diagramData+xml"/>
  <Override PartName="/ppt/diagrams/layout63.xml" ContentType="application/vnd.openxmlformats-officedocument.drawingml.diagramLayout+xml"/>
  <Override PartName="/ppt/diagrams/quickStyle63.xml" ContentType="application/vnd.openxmlformats-officedocument.drawingml.diagramStyle+xml"/>
  <Override PartName="/ppt/diagrams/colors63.xml" ContentType="application/vnd.openxmlformats-officedocument.drawingml.diagramColors+xml"/>
  <Override PartName="/ppt/diagrams/drawing63.xml" ContentType="application/vnd.ms-office.drawingml.diagramDrawing+xml"/>
  <Override PartName="/ppt/diagrams/data64.xml" ContentType="application/vnd.openxmlformats-officedocument.drawingml.diagramData+xml"/>
  <Override PartName="/ppt/diagrams/layout64.xml" ContentType="application/vnd.openxmlformats-officedocument.drawingml.diagramLayout+xml"/>
  <Override PartName="/ppt/diagrams/quickStyle64.xml" ContentType="application/vnd.openxmlformats-officedocument.drawingml.diagramStyle+xml"/>
  <Override PartName="/ppt/diagrams/colors64.xml" ContentType="application/vnd.openxmlformats-officedocument.drawingml.diagramColors+xml"/>
  <Override PartName="/ppt/diagrams/drawing64.xml" ContentType="application/vnd.ms-office.drawingml.diagramDrawing+xml"/>
  <Override PartName="/ppt/diagrams/data65.xml" ContentType="application/vnd.openxmlformats-officedocument.drawingml.diagramData+xml"/>
  <Override PartName="/ppt/diagrams/layout65.xml" ContentType="application/vnd.openxmlformats-officedocument.drawingml.diagramLayout+xml"/>
  <Override PartName="/ppt/diagrams/quickStyle65.xml" ContentType="application/vnd.openxmlformats-officedocument.drawingml.diagramStyle+xml"/>
  <Override PartName="/ppt/diagrams/colors65.xml" ContentType="application/vnd.openxmlformats-officedocument.drawingml.diagramColors+xml"/>
  <Override PartName="/ppt/diagrams/drawing65.xml" ContentType="application/vnd.ms-office.drawingml.diagramDrawing+xml"/>
  <Override PartName="/ppt/diagrams/data66.xml" ContentType="application/vnd.openxmlformats-officedocument.drawingml.diagramData+xml"/>
  <Override PartName="/ppt/diagrams/layout66.xml" ContentType="application/vnd.openxmlformats-officedocument.drawingml.diagramLayout+xml"/>
  <Override PartName="/ppt/diagrams/quickStyle66.xml" ContentType="application/vnd.openxmlformats-officedocument.drawingml.diagramStyle+xml"/>
  <Override PartName="/ppt/diagrams/colors66.xml" ContentType="application/vnd.openxmlformats-officedocument.drawingml.diagramColors+xml"/>
  <Override PartName="/ppt/diagrams/drawing66.xml" ContentType="application/vnd.ms-office.drawingml.diagramDrawing+xml"/>
  <Override PartName="/ppt/diagrams/data67.xml" ContentType="application/vnd.openxmlformats-officedocument.drawingml.diagramData+xml"/>
  <Override PartName="/ppt/diagrams/layout67.xml" ContentType="application/vnd.openxmlformats-officedocument.drawingml.diagramLayout+xml"/>
  <Override PartName="/ppt/diagrams/quickStyle67.xml" ContentType="application/vnd.openxmlformats-officedocument.drawingml.diagramStyle+xml"/>
  <Override PartName="/ppt/diagrams/colors67.xml" ContentType="application/vnd.openxmlformats-officedocument.drawingml.diagramColors+xml"/>
  <Override PartName="/ppt/diagrams/drawing67.xml" ContentType="application/vnd.ms-office.drawingml.diagramDrawing+xml"/>
  <Override PartName="/ppt/diagrams/data68.xml" ContentType="application/vnd.openxmlformats-officedocument.drawingml.diagramData+xml"/>
  <Override PartName="/ppt/diagrams/layout68.xml" ContentType="application/vnd.openxmlformats-officedocument.drawingml.diagramLayout+xml"/>
  <Override PartName="/ppt/diagrams/quickStyle68.xml" ContentType="application/vnd.openxmlformats-officedocument.drawingml.diagramStyle+xml"/>
  <Override PartName="/ppt/diagrams/colors68.xml" ContentType="application/vnd.openxmlformats-officedocument.drawingml.diagramColors+xml"/>
  <Override PartName="/ppt/diagrams/drawing68.xml" ContentType="application/vnd.ms-office.drawingml.diagramDrawing+xml"/>
  <Override PartName="/ppt/diagrams/data69.xml" ContentType="application/vnd.openxmlformats-officedocument.drawingml.diagramData+xml"/>
  <Override PartName="/ppt/diagrams/layout69.xml" ContentType="application/vnd.openxmlformats-officedocument.drawingml.diagramLayout+xml"/>
  <Override PartName="/ppt/diagrams/quickStyle69.xml" ContentType="application/vnd.openxmlformats-officedocument.drawingml.diagramStyle+xml"/>
  <Override PartName="/ppt/diagrams/colors69.xml" ContentType="application/vnd.openxmlformats-officedocument.drawingml.diagramColors+xml"/>
  <Override PartName="/ppt/diagrams/drawing69.xml" ContentType="application/vnd.ms-office.drawingml.diagramDrawing+xml"/>
  <Override PartName="/ppt/diagrams/data70.xml" ContentType="application/vnd.openxmlformats-officedocument.drawingml.diagramData+xml"/>
  <Override PartName="/ppt/diagrams/layout70.xml" ContentType="application/vnd.openxmlformats-officedocument.drawingml.diagramLayout+xml"/>
  <Override PartName="/ppt/diagrams/quickStyle70.xml" ContentType="application/vnd.openxmlformats-officedocument.drawingml.diagramStyle+xml"/>
  <Override PartName="/ppt/diagrams/colors70.xml" ContentType="application/vnd.openxmlformats-officedocument.drawingml.diagramColors+xml"/>
  <Override PartName="/ppt/diagrams/drawing70.xml" ContentType="application/vnd.ms-office.drawingml.diagramDrawing+xml"/>
  <Override PartName="/ppt/diagrams/data71.xml" ContentType="application/vnd.openxmlformats-officedocument.drawingml.diagramData+xml"/>
  <Override PartName="/ppt/diagrams/layout71.xml" ContentType="application/vnd.openxmlformats-officedocument.drawingml.diagramLayout+xml"/>
  <Override PartName="/ppt/diagrams/quickStyle71.xml" ContentType="application/vnd.openxmlformats-officedocument.drawingml.diagramStyle+xml"/>
  <Override PartName="/ppt/diagrams/colors71.xml" ContentType="application/vnd.openxmlformats-officedocument.drawingml.diagramColors+xml"/>
  <Override PartName="/ppt/diagrams/drawing71.xml" ContentType="application/vnd.ms-office.drawingml.diagramDrawing+xml"/>
  <Override PartName="/ppt/diagrams/data72.xml" ContentType="application/vnd.openxmlformats-officedocument.drawingml.diagramData+xml"/>
  <Override PartName="/ppt/diagrams/layout72.xml" ContentType="application/vnd.openxmlformats-officedocument.drawingml.diagramLayout+xml"/>
  <Override PartName="/ppt/diagrams/quickStyle72.xml" ContentType="application/vnd.openxmlformats-officedocument.drawingml.diagramStyle+xml"/>
  <Override PartName="/ppt/diagrams/colors72.xml" ContentType="application/vnd.openxmlformats-officedocument.drawingml.diagramColors+xml"/>
  <Override PartName="/ppt/diagrams/drawing72.xml" ContentType="application/vnd.ms-office.drawingml.diagramDrawing+xml"/>
  <Override PartName="/ppt/diagrams/data73.xml" ContentType="application/vnd.openxmlformats-officedocument.drawingml.diagramData+xml"/>
  <Override PartName="/ppt/diagrams/layout73.xml" ContentType="application/vnd.openxmlformats-officedocument.drawingml.diagramLayout+xml"/>
  <Override PartName="/ppt/diagrams/quickStyle73.xml" ContentType="application/vnd.openxmlformats-officedocument.drawingml.diagramStyle+xml"/>
  <Override PartName="/ppt/diagrams/colors73.xml" ContentType="application/vnd.openxmlformats-officedocument.drawingml.diagramColors+xml"/>
  <Override PartName="/ppt/diagrams/drawing7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9"/>
  </p:notesMasterIdLst>
  <p:sldIdLst>
    <p:sldId id="270" r:id="rId2"/>
    <p:sldId id="350" r:id="rId3"/>
    <p:sldId id="354" r:id="rId4"/>
    <p:sldId id="353" r:id="rId5"/>
    <p:sldId id="357" r:id="rId6"/>
    <p:sldId id="359" r:id="rId7"/>
    <p:sldId id="361" r:id="rId8"/>
    <p:sldId id="362" r:id="rId9"/>
    <p:sldId id="363" r:id="rId10"/>
    <p:sldId id="364" r:id="rId11"/>
    <p:sldId id="365" r:id="rId12"/>
    <p:sldId id="366" r:id="rId13"/>
    <p:sldId id="367" r:id="rId14"/>
    <p:sldId id="368" r:id="rId15"/>
    <p:sldId id="369" r:id="rId16"/>
    <p:sldId id="336" r:id="rId17"/>
    <p:sldId id="370" r:id="rId18"/>
    <p:sldId id="371" r:id="rId19"/>
    <p:sldId id="373" r:id="rId20"/>
    <p:sldId id="374" r:id="rId21"/>
    <p:sldId id="376" r:id="rId22"/>
    <p:sldId id="314" r:id="rId23"/>
    <p:sldId id="378" r:id="rId24"/>
    <p:sldId id="379" r:id="rId25"/>
    <p:sldId id="377" r:id="rId26"/>
    <p:sldId id="380" r:id="rId27"/>
    <p:sldId id="381" r:id="rId28"/>
    <p:sldId id="382" r:id="rId29"/>
    <p:sldId id="383" r:id="rId30"/>
    <p:sldId id="384" r:id="rId31"/>
    <p:sldId id="385" r:id="rId32"/>
    <p:sldId id="387" r:id="rId33"/>
    <p:sldId id="388" r:id="rId34"/>
    <p:sldId id="392" r:id="rId35"/>
    <p:sldId id="389" r:id="rId36"/>
    <p:sldId id="391" r:id="rId37"/>
    <p:sldId id="39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2" autoAdjust="0"/>
    <p:restoredTop sz="94676" autoAdjust="0"/>
  </p:normalViewPr>
  <p:slideViewPr>
    <p:cSldViewPr>
      <p:cViewPr>
        <p:scale>
          <a:sx n="100" d="100"/>
          <a:sy n="100" d="100"/>
        </p:scale>
        <p:origin x="-109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4.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6.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7.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8.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9.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4.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6.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7.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8.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9.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6.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7.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8.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9.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6.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7.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8.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7.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9.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5.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7.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4.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8.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E5DFA6-4865-4E08-8934-696ED9C5F7B6}" type="doc">
      <dgm:prSet loTypeId="urn:microsoft.com/office/officeart/2005/8/layout/hList1" loCatId="list" qsTypeId="urn:microsoft.com/office/officeart/2005/8/quickstyle/simple5" qsCatId="simple" csTypeId="urn:microsoft.com/office/officeart/2005/8/colors/accent1_2" csCatId="accent1" phldr="1"/>
      <dgm:spPr/>
      <dgm:t>
        <a:bodyPr/>
        <a:lstStyle/>
        <a:p>
          <a:endParaRPr lang="en-US"/>
        </a:p>
      </dgm:t>
    </dgm:pt>
    <dgm:pt modelId="{5555D27B-2200-485D-9906-7EB862888E7F}">
      <dgm:prSet/>
      <dgm:spPr/>
      <dgm:t>
        <a:bodyPr/>
        <a:lstStyle/>
        <a:p>
          <a:pPr rtl="0"/>
          <a:r>
            <a:rPr lang="en-US" b="1" dirty="0" smtClean="0"/>
            <a:t>Natural Language Processing and Cognitive Science </a:t>
          </a:r>
        </a:p>
        <a:p>
          <a:pPr rtl="0"/>
          <a:r>
            <a:rPr lang="en-US" b="1" dirty="0" smtClean="0"/>
            <a:t>NLPCS  2012 </a:t>
          </a:r>
          <a:br>
            <a:rPr lang="en-US" b="1" dirty="0" smtClean="0"/>
          </a:br>
          <a:endParaRPr lang="en-US" b="1" dirty="0" smtClean="0"/>
        </a:p>
        <a:p>
          <a:pPr rtl="0"/>
          <a:r>
            <a:rPr lang="en-US" b="1" dirty="0" smtClean="0"/>
            <a:t>University of Wroclaw, School of Economics</a:t>
          </a:r>
        </a:p>
        <a:p>
          <a:pPr rtl="0"/>
          <a:r>
            <a:rPr lang="en-US" b="1" dirty="0" smtClean="0"/>
            <a:t>Wroclaw, Poland</a:t>
          </a:r>
        </a:p>
        <a:p>
          <a:pPr rtl="0"/>
          <a:r>
            <a:rPr lang="en-US" b="1" dirty="0" smtClean="0"/>
            <a:t>June 28, 2012</a:t>
          </a:r>
          <a:br>
            <a:rPr lang="en-US" b="1" dirty="0" smtClean="0"/>
          </a:br>
          <a:r>
            <a:rPr lang="en-US" b="1" dirty="0" smtClean="0"/>
            <a:t/>
          </a:r>
          <a:br>
            <a:rPr lang="en-US" b="1" dirty="0" smtClean="0"/>
          </a:br>
          <a:endParaRPr lang="en-US" dirty="0"/>
        </a:p>
      </dgm:t>
    </dgm:pt>
    <dgm:pt modelId="{F7E0D367-FF61-4D55-A75C-F6C87040F67C}" type="parTrans" cxnId="{46654E7F-B514-41D4-B382-7A6D6E8BB329}">
      <dgm:prSet/>
      <dgm:spPr/>
      <dgm:t>
        <a:bodyPr/>
        <a:lstStyle/>
        <a:p>
          <a:endParaRPr lang="en-US"/>
        </a:p>
      </dgm:t>
    </dgm:pt>
    <dgm:pt modelId="{CFA5F5F1-3AB8-4420-AFD0-524D3B24A78F}" type="sibTrans" cxnId="{46654E7F-B514-41D4-B382-7A6D6E8BB329}">
      <dgm:prSet/>
      <dgm:spPr/>
      <dgm:t>
        <a:bodyPr/>
        <a:lstStyle/>
        <a:p>
          <a:endParaRPr lang="en-US"/>
        </a:p>
      </dgm:t>
    </dgm:pt>
    <dgm:pt modelId="{2F52E5F4-5FE9-49A6-925A-D2D62BB1614C}" type="pres">
      <dgm:prSet presAssocID="{E5E5DFA6-4865-4E08-8934-696ED9C5F7B6}" presName="Name0" presStyleCnt="0">
        <dgm:presLayoutVars>
          <dgm:dir/>
          <dgm:animLvl val="lvl"/>
          <dgm:resizeHandles val="exact"/>
        </dgm:presLayoutVars>
      </dgm:prSet>
      <dgm:spPr/>
      <dgm:t>
        <a:bodyPr/>
        <a:lstStyle/>
        <a:p>
          <a:endParaRPr lang="en-US"/>
        </a:p>
      </dgm:t>
    </dgm:pt>
    <dgm:pt modelId="{4BB047EA-4748-43A1-B189-ACC12828A225}" type="pres">
      <dgm:prSet presAssocID="{5555D27B-2200-485D-9906-7EB862888E7F}" presName="composite" presStyleCnt="0"/>
      <dgm:spPr/>
    </dgm:pt>
    <dgm:pt modelId="{E6AA0E81-EB88-4E7D-BA69-CE7CE466D28C}" type="pres">
      <dgm:prSet presAssocID="{5555D27B-2200-485D-9906-7EB862888E7F}" presName="parTx" presStyleLbl="alignNode1" presStyleIdx="0" presStyleCnt="1" custScaleY="107516" custLinFactNeighborY="12084">
        <dgm:presLayoutVars>
          <dgm:chMax val="0"/>
          <dgm:chPref val="0"/>
          <dgm:bulletEnabled val="1"/>
        </dgm:presLayoutVars>
      </dgm:prSet>
      <dgm:spPr/>
      <dgm:t>
        <a:bodyPr/>
        <a:lstStyle/>
        <a:p>
          <a:endParaRPr lang="en-US"/>
        </a:p>
      </dgm:t>
    </dgm:pt>
    <dgm:pt modelId="{C6689481-3F24-4637-B91A-DBD0ABC2DB41}" type="pres">
      <dgm:prSet presAssocID="{5555D27B-2200-485D-9906-7EB862888E7F}" presName="desTx" presStyleLbl="alignAccFollowNode1" presStyleIdx="0" presStyleCnt="1">
        <dgm:presLayoutVars>
          <dgm:bulletEnabled val="1"/>
        </dgm:presLayoutVars>
      </dgm:prSet>
      <dgm:spPr/>
    </dgm:pt>
  </dgm:ptLst>
  <dgm:cxnLst>
    <dgm:cxn modelId="{46654E7F-B514-41D4-B382-7A6D6E8BB329}" srcId="{E5E5DFA6-4865-4E08-8934-696ED9C5F7B6}" destId="{5555D27B-2200-485D-9906-7EB862888E7F}" srcOrd="0" destOrd="0" parTransId="{F7E0D367-FF61-4D55-A75C-F6C87040F67C}" sibTransId="{CFA5F5F1-3AB8-4420-AFD0-524D3B24A78F}"/>
    <dgm:cxn modelId="{DA3CDC58-257B-44C5-A486-6FD9E13B4ACF}" type="presOf" srcId="{5555D27B-2200-485D-9906-7EB862888E7F}" destId="{E6AA0E81-EB88-4E7D-BA69-CE7CE466D28C}" srcOrd="0" destOrd="0" presId="urn:microsoft.com/office/officeart/2005/8/layout/hList1"/>
    <dgm:cxn modelId="{7D6ABF73-5ED4-4893-ADB1-C98865139324}" type="presOf" srcId="{E5E5DFA6-4865-4E08-8934-696ED9C5F7B6}" destId="{2F52E5F4-5FE9-49A6-925A-D2D62BB1614C}" srcOrd="0" destOrd="0" presId="urn:microsoft.com/office/officeart/2005/8/layout/hList1"/>
    <dgm:cxn modelId="{D5AB5EB7-E13B-4DAF-A4CE-DB98D41792AB}" type="presParOf" srcId="{2F52E5F4-5FE9-49A6-925A-D2D62BB1614C}" destId="{4BB047EA-4748-43A1-B189-ACC12828A225}" srcOrd="0" destOrd="0" presId="urn:microsoft.com/office/officeart/2005/8/layout/hList1"/>
    <dgm:cxn modelId="{9C8357E3-64F0-404A-B7EC-75CB3525A15A}" type="presParOf" srcId="{4BB047EA-4748-43A1-B189-ACC12828A225}" destId="{E6AA0E81-EB88-4E7D-BA69-CE7CE466D28C}" srcOrd="0" destOrd="0" presId="urn:microsoft.com/office/officeart/2005/8/layout/hList1"/>
    <dgm:cxn modelId="{C5EE2114-1160-4CB8-A6C0-C29594F6BD4B}" type="presParOf" srcId="{4BB047EA-4748-43A1-B189-ACC12828A225}" destId="{C6689481-3F24-4637-B91A-DBD0ABC2DB4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EE2C81E-EE5E-43BA-9357-1AB3E28B7C75}" type="doc">
      <dgm:prSet loTypeId="urn:microsoft.com/office/officeart/2005/8/layout/vList2" loCatId="list" qsTypeId="urn:microsoft.com/office/officeart/2005/8/quickstyle/3d1" qsCatId="3D" csTypeId="urn:microsoft.com/office/officeart/2005/8/colors/accent2_3" csCatId="accent2" phldr="1"/>
      <dgm:spPr/>
      <dgm:t>
        <a:bodyPr/>
        <a:lstStyle/>
        <a:p>
          <a:endParaRPr lang="en-US"/>
        </a:p>
      </dgm:t>
    </dgm:pt>
    <dgm:pt modelId="{B40DED0F-C854-4C4C-A112-70926E767BEF}">
      <dgm:prSet/>
      <dgm:spPr/>
      <dgm:t>
        <a:bodyPr/>
        <a:lstStyle/>
        <a:p>
          <a:pPr algn="ctr" rtl="0"/>
          <a:r>
            <a:rPr lang="en-US" b="1" baseline="0" dirty="0" smtClean="0"/>
            <a:t>EXAMPLES OF CHALLENGING NLP TASKS THAT MAY BENEFIT FROM A COGNITIVE SCIENCE APPROACH</a:t>
          </a:r>
          <a:endParaRPr lang="en-US" dirty="0"/>
        </a:p>
      </dgm:t>
    </dgm:pt>
    <dgm:pt modelId="{2E67A47D-F326-49B8-AFA5-71238A3540F7}" type="parTrans" cxnId="{7992B125-3C53-48B5-B5DA-C68E8ECF7144}">
      <dgm:prSet/>
      <dgm:spPr/>
      <dgm:t>
        <a:bodyPr/>
        <a:lstStyle/>
        <a:p>
          <a:endParaRPr lang="en-US"/>
        </a:p>
      </dgm:t>
    </dgm:pt>
    <dgm:pt modelId="{D31456DE-0AB4-46F1-BCF0-D1200ED3C6E6}" type="sibTrans" cxnId="{7992B125-3C53-48B5-B5DA-C68E8ECF7144}">
      <dgm:prSet/>
      <dgm:spPr/>
      <dgm:t>
        <a:bodyPr/>
        <a:lstStyle/>
        <a:p>
          <a:endParaRPr lang="en-US"/>
        </a:p>
      </dgm:t>
    </dgm:pt>
    <dgm:pt modelId="{91DEFA0D-FE86-4171-8142-084D65BE1496}" type="pres">
      <dgm:prSet presAssocID="{1EE2C81E-EE5E-43BA-9357-1AB3E28B7C75}" presName="linear" presStyleCnt="0">
        <dgm:presLayoutVars>
          <dgm:animLvl val="lvl"/>
          <dgm:resizeHandles val="exact"/>
        </dgm:presLayoutVars>
      </dgm:prSet>
      <dgm:spPr/>
      <dgm:t>
        <a:bodyPr/>
        <a:lstStyle/>
        <a:p>
          <a:endParaRPr lang="en-US"/>
        </a:p>
      </dgm:t>
    </dgm:pt>
    <dgm:pt modelId="{FFF036FA-EF86-4D0E-9100-24289F23A689}" type="pres">
      <dgm:prSet presAssocID="{B40DED0F-C854-4C4C-A112-70926E767BEF}" presName="parentText" presStyleLbl="node1" presStyleIdx="0" presStyleCnt="1">
        <dgm:presLayoutVars>
          <dgm:chMax val="0"/>
          <dgm:bulletEnabled val="1"/>
        </dgm:presLayoutVars>
      </dgm:prSet>
      <dgm:spPr/>
      <dgm:t>
        <a:bodyPr/>
        <a:lstStyle/>
        <a:p>
          <a:endParaRPr lang="en-US"/>
        </a:p>
      </dgm:t>
    </dgm:pt>
  </dgm:ptLst>
  <dgm:cxnLst>
    <dgm:cxn modelId="{7992B125-3C53-48B5-B5DA-C68E8ECF7144}" srcId="{1EE2C81E-EE5E-43BA-9357-1AB3E28B7C75}" destId="{B40DED0F-C854-4C4C-A112-70926E767BEF}" srcOrd="0" destOrd="0" parTransId="{2E67A47D-F326-49B8-AFA5-71238A3540F7}" sibTransId="{D31456DE-0AB4-46F1-BCF0-D1200ED3C6E6}"/>
    <dgm:cxn modelId="{529C6CF1-258F-4C16-BB9D-1A4433A77E24}" type="presOf" srcId="{B40DED0F-C854-4C4C-A112-70926E767BEF}" destId="{FFF036FA-EF86-4D0E-9100-24289F23A689}" srcOrd="0" destOrd="0" presId="urn:microsoft.com/office/officeart/2005/8/layout/vList2"/>
    <dgm:cxn modelId="{F07F2148-4A51-4D2D-AF30-230229BAC944}" type="presOf" srcId="{1EE2C81E-EE5E-43BA-9357-1AB3E28B7C75}" destId="{91DEFA0D-FE86-4171-8142-084D65BE1496}" srcOrd="0" destOrd="0" presId="urn:microsoft.com/office/officeart/2005/8/layout/vList2"/>
    <dgm:cxn modelId="{1EC36A36-A041-4576-802A-FD610FDB4414}" type="presParOf" srcId="{91DEFA0D-FE86-4171-8142-084D65BE1496}" destId="{FFF036FA-EF86-4D0E-9100-24289F23A68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65EAD5F-AD9A-4751-AA4D-3DFF28DBCCAE}" type="doc">
      <dgm:prSet loTypeId="urn:microsoft.com/office/officeart/2005/8/layout/venn1" loCatId="relationship" qsTypeId="urn:microsoft.com/office/officeart/2005/8/quickstyle/3d3" qsCatId="3D" csTypeId="urn:microsoft.com/office/officeart/2005/8/colors/accent2_3" csCatId="accent2" phldr="1"/>
      <dgm:spPr/>
      <dgm:t>
        <a:bodyPr/>
        <a:lstStyle/>
        <a:p>
          <a:endParaRPr lang="en-US"/>
        </a:p>
      </dgm:t>
    </dgm:pt>
    <dgm:pt modelId="{BA871F82-8679-4AD1-A338-C3646C69DB93}">
      <dgm:prSet/>
      <dgm:spPr/>
      <dgm:t>
        <a:bodyPr/>
        <a:lstStyle/>
        <a:p>
          <a:pPr rtl="0"/>
          <a:r>
            <a:rPr lang="en-US" dirty="0" smtClean="0"/>
            <a:t>Machine Translation of Web Pages (and cross-lingual text mining in which material is extracted from a specific portion of the text ) in Under-Resourced Languages</a:t>
          </a:r>
          <a:endParaRPr lang="en-US" dirty="0"/>
        </a:p>
      </dgm:t>
    </dgm:pt>
    <dgm:pt modelId="{D35CF89D-6BC6-4C7C-943B-54F6AC2B5B76}" type="parTrans" cxnId="{BE9E9E97-A21D-42A3-8F6E-D3F1844A7AC2}">
      <dgm:prSet/>
      <dgm:spPr/>
      <dgm:t>
        <a:bodyPr/>
        <a:lstStyle/>
        <a:p>
          <a:endParaRPr lang="en-US"/>
        </a:p>
      </dgm:t>
    </dgm:pt>
    <dgm:pt modelId="{2289B6E0-AA94-45B3-A886-31E51E616B61}" type="sibTrans" cxnId="{BE9E9E97-A21D-42A3-8F6E-D3F1844A7AC2}">
      <dgm:prSet/>
      <dgm:spPr/>
      <dgm:t>
        <a:bodyPr/>
        <a:lstStyle/>
        <a:p>
          <a:endParaRPr lang="en-US"/>
        </a:p>
      </dgm:t>
    </dgm:pt>
    <dgm:pt modelId="{84533C44-6369-4178-A9E5-7D55B8AD8BBD}">
      <dgm:prSet/>
      <dgm:spPr/>
      <dgm:t>
        <a:bodyPr/>
        <a:lstStyle/>
        <a:p>
          <a:pPr rtl="0"/>
          <a:r>
            <a:rPr lang="en-US" dirty="0" smtClean="0"/>
            <a:t>Design of Spoken Dialog Systems that Must Adjust to Ambiguous Customer Requests or  to Complaints that  do not Contain Standard Keywords used to Express Anger/Frustration  </a:t>
          </a:r>
          <a:endParaRPr lang="en-US" dirty="0"/>
        </a:p>
      </dgm:t>
    </dgm:pt>
    <dgm:pt modelId="{5615DFBB-1AC3-4DB7-A7DF-32B0D4178600}" type="parTrans" cxnId="{D851CE30-235E-4A42-ACDD-A91E6DC37200}">
      <dgm:prSet/>
      <dgm:spPr/>
      <dgm:t>
        <a:bodyPr/>
        <a:lstStyle/>
        <a:p>
          <a:endParaRPr lang="en-US"/>
        </a:p>
      </dgm:t>
    </dgm:pt>
    <dgm:pt modelId="{25DDF766-9B10-4348-A574-D538565FC1E2}" type="sibTrans" cxnId="{D851CE30-235E-4A42-ACDD-A91E6DC37200}">
      <dgm:prSet/>
      <dgm:spPr/>
      <dgm:t>
        <a:bodyPr/>
        <a:lstStyle/>
        <a:p>
          <a:endParaRPr lang="en-US"/>
        </a:p>
      </dgm:t>
    </dgm:pt>
    <dgm:pt modelId="{D7F3804D-1649-4BF2-9067-431160A69337}">
      <dgm:prSet/>
      <dgm:spPr/>
      <dgm:t>
        <a:bodyPr/>
        <a:lstStyle/>
        <a:p>
          <a:pPr algn="ctr" rtl="0"/>
          <a:r>
            <a:rPr lang="en-US" dirty="0" smtClean="0"/>
            <a:t>Design of Electronic Dictionaries and Search Engines that Conform to  Dynamic (rather than  static) Referential Practices</a:t>
          </a:r>
          <a:endParaRPr lang="en-US" dirty="0"/>
        </a:p>
      </dgm:t>
    </dgm:pt>
    <dgm:pt modelId="{40F6D462-0EA1-4775-812A-039AED411C16}" type="parTrans" cxnId="{2159077F-8B33-40D2-A573-31970D1CFA51}">
      <dgm:prSet/>
      <dgm:spPr/>
      <dgm:t>
        <a:bodyPr/>
        <a:lstStyle/>
        <a:p>
          <a:endParaRPr lang="en-US"/>
        </a:p>
      </dgm:t>
    </dgm:pt>
    <dgm:pt modelId="{ED17B02D-5AF6-4292-A276-7B5978FDE9E7}" type="sibTrans" cxnId="{2159077F-8B33-40D2-A573-31970D1CFA51}">
      <dgm:prSet/>
      <dgm:spPr/>
      <dgm:t>
        <a:bodyPr/>
        <a:lstStyle/>
        <a:p>
          <a:endParaRPr lang="en-US"/>
        </a:p>
      </dgm:t>
    </dgm:pt>
    <dgm:pt modelId="{57B1F6AF-165D-4288-A8A6-623EA4C457F3}">
      <dgm:prSet/>
      <dgm:spPr/>
      <dgm:t>
        <a:bodyPr/>
        <a:lstStyle/>
        <a:p>
          <a:pPr rtl="0"/>
          <a:r>
            <a:rPr lang="en-US" smtClean="0"/>
            <a:t>Intelligent Tutoring Systems that Can Reach Deeper levels of Understanding by Responding to Human Emotions and Disengagement Behavior</a:t>
          </a:r>
          <a:endParaRPr lang="en-US"/>
        </a:p>
      </dgm:t>
    </dgm:pt>
    <dgm:pt modelId="{0454B053-74A8-4575-AA8C-0DBFF42EF6D2}" type="parTrans" cxnId="{ABAB10ED-5331-40A4-B0E0-578F99183D29}">
      <dgm:prSet/>
      <dgm:spPr/>
      <dgm:t>
        <a:bodyPr/>
        <a:lstStyle/>
        <a:p>
          <a:endParaRPr lang="en-US"/>
        </a:p>
      </dgm:t>
    </dgm:pt>
    <dgm:pt modelId="{BC756C6C-C104-4D56-9283-1EC3F96BA990}" type="sibTrans" cxnId="{ABAB10ED-5331-40A4-B0E0-578F99183D29}">
      <dgm:prSet/>
      <dgm:spPr/>
      <dgm:t>
        <a:bodyPr/>
        <a:lstStyle/>
        <a:p>
          <a:endParaRPr lang="en-US"/>
        </a:p>
      </dgm:t>
    </dgm:pt>
    <dgm:pt modelId="{D9E99F47-B4CF-4FFC-AEA1-E731746676C2}">
      <dgm:prSet/>
      <dgm:spPr/>
      <dgm:t>
        <a:bodyPr/>
        <a:lstStyle/>
        <a:p>
          <a:pPr rtl="0"/>
          <a:r>
            <a:rPr lang="en-US" dirty="0" smtClean="0"/>
            <a:t>Computer-Aided Bilingual Instruction for Hearing-Impaired Primary School Students that use Situated Learning Techniques</a:t>
          </a:r>
          <a:endParaRPr lang="en-US" dirty="0"/>
        </a:p>
      </dgm:t>
    </dgm:pt>
    <dgm:pt modelId="{1611D2DB-A477-4C45-A1F8-B4E6C9E9A1B3}" type="parTrans" cxnId="{4EA49F5B-8744-4939-9F8D-0B744BE15C99}">
      <dgm:prSet/>
      <dgm:spPr/>
      <dgm:t>
        <a:bodyPr/>
        <a:lstStyle/>
        <a:p>
          <a:endParaRPr lang="en-US"/>
        </a:p>
      </dgm:t>
    </dgm:pt>
    <dgm:pt modelId="{E7818742-128A-4079-B152-30F7C084A139}" type="sibTrans" cxnId="{4EA49F5B-8744-4939-9F8D-0B744BE15C99}">
      <dgm:prSet/>
      <dgm:spPr/>
      <dgm:t>
        <a:bodyPr/>
        <a:lstStyle/>
        <a:p>
          <a:endParaRPr lang="en-US"/>
        </a:p>
      </dgm:t>
    </dgm:pt>
    <dgm:pt modelId="{659862AF-5B04-479D-B567-2A21E13B18CC}" type="pres">
      <dgm:prSet presAssocID="{D65EAD5F-AD9A-4751-AA4D-3DFF28DBCCAE}" presName="compositeShape" presStyleCnt="0">
        <dgm:presLayoutVars>
          <dgm:chMax val="7"/>
          <dgm:dir/>
          <dgm:resizeHandles val="exact"/>
        </dgm:presLayoutVars>
      </dgm:prSet>
      <dgm:spPr/>
      <dgm:t>
        <a:bodyPr/>
        <a:lstStyle/>
        <a:p>
          <a:endParaRPr lang="en-US"/>
        </a:p>
      </dgm:t>
    </dgm:pt>
    <dgm:pt modelId="{966FE53D-5A1C-4403-A665-AE1E1BF3F7D6}" type="pres">
      <dgm:prSet presAssocID="{BA871F82-8679-4AD1-A338-C3646C69DB93}" presName="circ1" presStyleLbl="vennNode1" presStyleIdx="0" presStyleCnt="5"/>
      <dgm:spPr/>
      <dgm:t>
        <a:bodyPr/>
        <a:lstStyle/>
        <a:p>
          <a:endParaRPr lang="en-US"/>
        </a:p>
      </dgm:t>
    </dgm:pt>
    <dgm:pt modelId="{C8885077-5D16-4863-94B2-383CDFF4EE5C}" type="pres">
      <dgm:prSet presAssocID="{BA871F82-8679-4AD1-A338-C3646C69DB93}" presName="circ1Tx" presStyleLbl="revTx" presStyleIdx="0" presStyleCnt="0">
        <dgm:presLayoutVars>
          <dgm:chMax val="0"/>
          <dgm:chPref val="0"/>
          <dgm:bulletEnabled val="1"/>
        </dgm:presLayoutVars>
      </dgm:prSet>
      <dgm:spPr/>
      <dgm:t>
        <a:bodyPr/>
        <a:lstStyle/>
        <a:p>
          <a:endParaRPr lang="en-US"/>
        </a:p>
      </dgm:t>
    </dgm:pt>
    <dgm:pt modelId="{D6D14281-C372-4E58-8E76-2B83849674E6}" type="pres">
      <dgm:prSet presAssocID="{84533C44-6369-4178-A9E5-7D55B8AD8BBD}" presName="circ2" presStyleLbl="vennNode1" presStyleIdx="1" presStyleCnt="5"/>
      <dgm:spPr/>
      <dgm:t>
        <a:bodyPr/>
        <a:lstStyle/>
        <a:p>
          <a:endParaRPr lang="en-US"/>
        </a:p>
      </dgm:t>
    </dgm:pt>
    <dgm:pt modelId="{CEACBAA4-A9D9-4210-987C-070FA118381B}" type="pres">
      <dgm:prSet presAssocID="{84533C44-6369-4178-A9E5-7D55B8AD8BBD}" presName="circ2Tx" presStyleLbl="revTx" presStyleIdx="0" presStyleCnt="0">
        <dgm:presLayoutVars>
          <dgm:chMax val="0"/>
          <dgm:chPref val="0"/>
          <dgm:bulletEnabled val="1"/>
        </dgm:presLayoutVars>
      </dgm:prSet>
      <dgm:spPr/>
      <dgm:t>
        <a:bodyPr/>
        <a:lstStyle/>
        <a:p>
          <a:endParaRPr lang="en-US"/>
        </a:p>
      </dgm:t>
    </dgm:pt>
    <dgm:pt modelId="{182EF72B-A2C9-4F43-805D-F008148D01A3}" type="pres">
      <dgm:prSet presAssocID="{D7F3804D-1649-4BF2-9067-431160A69337}" presName="circ3" presStyleLbl="vennNode1" presStyleIdx="2" presStyleCnt="5"/>
      <dgm:spPr/>
      <dgm:t>
        <a:bodyPr/>
        <a:lstStyle/>
        <a:p>
          <a:endParaRPr lang="en-US"/>
        </a:p>
      </dgm:t>
    </dgm:pt>
    <dgm:pt modelId="{665F16A4-CC02-42E9-A2F9-6802C4CC0F8F}" type="pres">
      <dgm:prSet presAssocID="{D7F3804D-1649-4BF2-9067-431160A69337}" presName="circ3Tx" presStyleLbl="revTx" presStyleIdx="0" presStyleCnt="0">
        <dgm:presLayoutVars>
          <dgm:chMax val="0"/>
          <dgm:chPref val="0"/>
          <dgm:bulletEnabled val="1"/>
        </dgm:presLayoutVars>
      </dgm:prSet>
      <dgm:spPr/>
      <dgm:t>
        <a:bodyPr/>
        <a:lstStyle/>
        <a:p>
          <a:endParaRPr lang="en-US"/>
        </a:p>
      </dgm:t>
    </dgm:pt>
    <dgm:pt modelId="{5419E0D7-EDB7-4213-8F3B-94BEEFD5C0C2}" type="pres">
      <dgm:prSet presAssocID="{57B1F6AF-165D-4288-A8A6-623EA4C457F3}" presName="circ4" presStyleLbl="vennNode1" presStyleIdx="3" presStyleCnt="5"/>
      <dgm:spPr/>
      <dgm:t>
        <a:bodyPr/>
        <a:lstStyle/>
        <a:p>
          <a:endParaRPr lang="en-US"/>
        </a:p>
      </dgm:t>
    </dgm:pt>
    <dgm:pt modelId="{449BC578-FA8D-4BC2-A71F-D7282FF1B21D}" type="pres">
      <dgm:prSet presAssocID="{57B1F6AF-165D-4288-A8A6-623EA4C457F3}" presName="circ4Tx" presStyleLbl="revTx" presStyleIdx="0" presStyleCnt="0">
        <dgm:presLayoutVars>
          <dgm:chMax val="0"/>
          <dgm:chPref val="0"/>
          <dgm:bulletEnabled val="1"/>
        </dgm:presLayoutVars>
      </dgm:prSet>
      <dgm:spPr/>
      <dgm:t>
        <a:bodyPr/>
        <a:lstStyle/>
        <a:p>
          <a:endParaRPr lang="en-US"/>
        </a:p>
      </dgm:t>
    </dgm:pt>
    <dgm:pt modelId="{63584B1C-B0EA-442C-89F8-A9E7642A1DEF}" type="pres">
      <dgm:prSet presAssocID="{D9E99F47-B4CF-4FFC-AEA1-E731746676C2}" presName="circ5" presStyleLbl="vennNode1" presStyleIdx="4" presStyleCnt="5"/>
      <dgm:spPr/>
      <dgm:t>
        <a:bodyPr/>
        <a:lstStyle/>
        <a:p>
          <a:endParaRPr lang="en-US"/>
        </a:p>
      </dgm:t>
    </dgm:pt>
    <dgm:pt modelId="{B6CDF121-2476-4305-9366-03369EFF7AE0}" type="pres">
      <dgm:prSet presAssocID="{D9E99F47-B4CF-4FFC-AEA1-E731746676C2}" presName="circ5Tx" presStyleLbl="revTx" presStyleIdx="0" presStyleCnt="0">
        <dgm:presLayoutVars>
          <dgm:chMax val="0"/>
          <dgm:chPref val="0"/>
          <dgm:bulletEnabled val="1"/>
        </dgm:presLayoutVars>
      </dgm:prSet>
      <dgm:spPr/>
      <dgm:t>
        <a:bodyPr/>
        <a:lstStyle/>
        <a:p>
          <a:endParaRPr lang="en-US"/>
        </a:p>
      </dgm:t>
    </dgm:pt>
  </dgm:ptLst>
  <dgm:cxnLst>
    <dgm:cxn modelId="{11EEC110-634F-44DD-92EE-FDB54E71B518}" type="presOf" srcId="{84533C44-6369-4178-A9E5-7D55B8AD8BBD}" destId="{CEACBAA4-A9D9-4210-987C-070FA118381B}" srcOrd="0" destOrd="0" presId="urn:microsoft.com/office/officeart/2005/8/layout/venn1"/>
    <dgm:cxn modelId="{599B7886-8C52-4949-8351-EFFAF7562A12}" type="presOf" srcId="{D65EAD5F-AD9A-4751-AA4D-3DFF28DBCCAE}" destId="{659862AF-5B04-479D-B567-2A21E13B18CC}" srcOrd="0" destOrd="0" presId="urn:microsoft.com/office/officeart/2005/8/layout/venn1"/>
    <dgm:cxn modelId="{4EA49F5B-8744-4939-9F8D-0B744BE15C99}" srcId="{D65EAD5F-AD9A-4751-AA4D-3DFF28DBCCAE}" destId="{D9E99F47-B4CF-4FFC-AEA1-E731746676C2}" srcOrd="4" destOrd="0" parTransId="{1611D2DB-A477-4C45-A1F8-B4E6C9E9A1B3}" sibTransId="{E7818742-128A-4079-B152-30F7C084A139}"/>
    <dgm:cxn modelId="{BE9E9E97-A21D-42A3-8F6E-D3F1844A7AC2}" srcId="{D65EAD5F-AD9A-4751-AA4D-3DFF28DBCCAE}" destId="{BA871F82-8679-4AD1-A338-C3646C69DB93}" srcOrd="0" destOrd="0" parTransId="{D35CF89D-6BC6-4C7C-943B-54F6AC2B5B76}" sibTransId="{2289B6E0-AA94-45B3-A886-31E51E616B61}"/>
    <dgm:cxn modelId="{2159077F-8B33-40D2-A573-31970D1CFA51}" srcId="{D65EAD5F-AD9A-4751-AA4D-3DFF28DBCCAE}" destId="{D7F3804D-1649-4BF2-9067-431160A69337}" srcOrd="2" destOrd="0" parTransId="{40F6D462-0EA1-4775-812A-039AED411C16}" sibTransId="{ED17B02D-5AF6-4292-A276-7B5978FDE9E7}"/>
    <dgm:cxn modelId="{E34AAA02-2704-4BDB-BCEE-1DE0EC74A9A2}" type="presOf" srcId="{D7F3804D-1649-4BF2-9067-431160A69337}" destId="{665F16A4-CC02-42E9-A2F9-6802C4CC0F8F}" srcOrd="0" destOrd="0" presId="urn:microsoft.com/office/officeart/2005/8/layout/venn1"/>
    <dgm:cxn modelId="{ABAB10ED-5331-40A4-B0E0-578F99183D29}" srcId="{D65EAD5F-AD9A-4751-AA4D-3DFF28DBCCAE}" destId="{57B1F6AF-165D-4288-A8A6-623EA4C457F3}" srcOrd="3" destOrd="0" parTransId="{0454B053-74A8-4575-AA8C-0DBFF42EF6D2}" sibTransId="{BC756C6C-C104-4D56-9283-1EC3F96BA990}"/>
    <dgm:cxn modelId="{D851CE30-235E-4A42-ACDD-A91E6DC37200}" srcId="{D65EAD5F-AD9A-4751-AA4D-3DFF28DBCCAE}" destId="{84533C44-6369-4178-A9E5-7D55B8AD8BBD}" srcOrd="1" destOrd="0" parTransId="{5615DFBB-1AC3-4DB7-A7DF-32B0D4178600}" sibTransId="{25DDF766-9B10-4348-A574-D538565FC1E2}"/>
    <dgm:cxn modelId="{2EF5F8E0-6BEE-489C-9A38-FEAAB95753C1}" type="presOf" srcId="{D9E99F47-B4CF-4FFC-AEA1-E731746676C2}" destId="{B6CDF121-2476-4305-9366-03369EFF7AE0}" srcOrd="0" destOrd="0" presId="urn:microsoft.com/office/officeart/2005/8/layout/venn1"/>
    <dgm:cxn modelId="{A9511AD9-4D03-4E01-A779-500B1FF84291}" type="presOf" srcId="{57B1F6AF-165D-4288-A8A6-623EA4C457F3}" destId="{449BC578-FA8D-4BC2-A71F-D7282FF1B21D}" srcOrd="0" destOrd="0" presId="urn:microsoft.com/office/officeart/2005/8/layout/venn1"/>
    <dgm:cxn modelId="{1126A7E6-2F30-425F-B748-F02718940F3F}" type="presOf" srcId="{BA871F82-8679-4AD1-A338-C3646C69DB93}" destId="{C8885077-5D16-4863-94B2-383CDFF4EE5C}" srcOrd="0" destOrd="0" presId="urn:microsoft.com/office/officeart/2005/8/layout/venn1"/>
    <dgm:cxn modelId="{0A8F7BF5-AC52-4624-BCDF-8F50C3E448C6}" type="presParOf" srcId="{659862AF-5B04-479D-B567-2A21E13B18CC}" destId="{966FE53D-5A1C-4403-A665-AE1E1BF3F7D6}" srcOrd="0" destOrd="0" presId="urn:microsoft.com/office/officeart/2005/8/layout/venn1"/>
    <dgm:cxn modelId="{74046F7E-E2EC-4498-8982-0871BC6AFBBB}" type="presParOf" srcId="{659862AF-5B04-479D-B567-2A21E13B18CC}" destId="{C8885077-5D16-4863-94B2-383CDFF4EE5C}" srcOrd="1" destOrd="0" presId="urn:microsoft.com/office/officeart/2005/8/layout/venn1"/>
    <dgm:cxn modelId="{7C7CD269-1188-41FE-AF9A-EFD4BD9038E0}" type="presParOf" srcId="{659862AF-5B04-479D-B567-2A21E13B18CC}" destId="{D6D14281-C372-4E58-8E76-2B83849674E6}" srcOrd="2" destOrd="0" presId="urn:microsoft.com/office/officeart/2005/8/layout/venn1"/>
    <dgm:cxn modelId="{A75A71DF-06B5-438D-8DBC-D06730D89F12}" type="presParOf" srcId="{659862AF-5B04-479D-B567-2A21E13B18CC}" destId="{CEACBAA4-A9D9-4210-987C-070FA118381B}" srcOrd="3" destOrd="0" presId="urn:microsoft.com/office/officeart/2005/8/layout/venn1"/>
    <dgm:cxn modelId="{5DD691B4-2338-44AB-9E89-7CF3BEDFA9F4}" type="presParOf" srcId="{659862AF-5B04-479D-B567-2A21E13B18CC}" destId="{182EF72B-A2C9-4F43-805D-F008148D01A3}" srcOrd="4" destOrd="0" presId="urn:microsoft.com/office/officeart/2005/8/layout/venn1"/>
    <dgm:cxn modelId="{ED852A04-0098-40D4-9935-41187E1EA51D}" type="presParOf" srcId="{659862AF-5B04-479D-B567-2A21E13B18CC}" destId="{665F16A4-CC02-42E9-A2F9-6802C4CC0F8F}" srcOrd="5" destOrd="0" presId="urn:microsoft.com/office/officeart/2005/8/layout/venn1"/>
    <dgm:cxn modelId="{A4522588-AF25-447B-A2FB-AF9D025FA512}" type="presParOf" srcId="{659862AF-5B04-479D-B567-2A21E13B18CC}" destId="{5419E0D7-EDB7-4213-8F3B-94BEEFD5C0C2}" srcOrd="6" destOrd="0" presId="urn:microsoft.com/office/officeart/2005/8/layout/venn1"/>
    <dgm:cxn modelId="{8D23B999-6E4E-48C4-8C36-311866D0514E}" type="presParOf" srcId="{659862AF-5B04-479D-B567-2A21E13B18CC}" destId="{449BC578-FA8D-4BC2-A71F-D7282FF1B21D}" srcOrd="7" destOrd="0" presId="urn:microsoft.com/office/officeart/2005/8/layout/venn1"/>
    <dgm:cxn modelId="{81C52B3B-624E-4E5F-A670-EE26813F1E7B}" type="presParOf" srcId="{659862AF-5B04-479D-B567-2A21E13B18CC}" destId="{63584B1C-B0EA-442C-89F8-A9E7642A1DEF}" srcOrd="8" destOrd="0" presId="urn:microsoft.com/office/officeart/2005/8/layout/venn1"/>
    <dgm:cxn modelId="{E7080D66-6826-4FF5-9B1B-5BE8DF4AB46E}" type="presParOf" srcId="{659862AF-5B04-479D-B567-2A21E13B18CC}" destId="{B6CDF121-2476-4305-9366-03369EFF7AE0}" srcOrd="9"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33EB6E4-FAB2-40E4-B321-50D5F32DD7BE}" type="doc">
      <dgm:prSet loTypeId="urn:microsoft.com/office/officeart/2005/8/layout/vList2" loCatId="list" qsTypeId="urn:microsoft.com/office/officeart/2005/8/quickstyle/3d2" qsCatId="3D" csTypeId="urn:microsoft.com/office/officeart/2005/8/colors/accent1_2" csCatId="accent1"/>
      <dgm:spPr/>
      <dgm:t>
        <a:bodyPr/>
        <a:lstStyle/>
        <a:p>
          <a:endParaRPr lang="en-US"/>
        </a:p>
      </dgm:t>
    </dgm:pt>
    <dgm:pt modelId="{74F9FA91-F18F-4EDC-8C58-2992452A2189}">
      <dgm:prSet/>
      <dgm:spPr/>
      <dgm:t>
        <a:bodyPr/>
        <a:lstStyle/>
        <a:p>
          <a:pPr algn="ctr" rtl="0"/>
          <a:r>
            <a:rPr lang="en-US" b="1" baseline="0" smtClean="0"/>
            <a:t>NLP PROBLEMS POSED BY UNDER-RESOURCED LANUAGES WHICH CANNOT BE SOLVED STATISTICALLY</a:t>
          </a:r>
          <a:r>
            <a:rPr lang="en-US" b="0" baseline="0" smtClean="0"/>
            <a:t/>
          </a:r>
          <a:br>
            <a:rPr lang="en-US" b="0" baseline="0" smtClean="0"/>
          </a:br>
          <a:endParaRPr lang="en-US"/>
        </a:p>
      </dgm:t>
    </dgm:pt>
    <dgm:pt modelId="{70209302-66BD-4024-B19D-0DC5EF032162}" type="parTrans" cxnId="{CFB5C246-A894-4ED2-8604-4C4E7357A03B}">
      <dgm:prSet/>
      <dgm:spPr/>
      <dgm:t>
        <a:bodyPr/>
        <a:lstStyle/>
        <a:p>
          <a:endParaRPr lang="en-US"/>
        </a:p>
      </dgm:t>
    </dgm:pt>
    <dgm:pt modelId="{62BFD351-46DB-45E9-B739-64349B4BA7AF}" type="sibTrans" cxnId="{CFB5C246-A894-4ED2-8604-4C4E7357A03B}">
      <dgm:prSet/>
      <dgm:spPr/>
      <dgm:t>
        <a:bodyPr/>
        <a:lstStyle/>
        <a:p>
          <a:endParaRPr lang="en-US"/>
        </a:p>
      </dgm:t>
    </dgm:pt>
    <dgm:pt modelId="{5334EF2C-BDC4-4BE2-B451-92C973C22CEA}" type="pres">
      <dgm:prSet presAssocID="{233EB6E4-FAB2-40E4-B321-50D5F32DD7BE}" presName="linear" presStyleCnt="0">
        <dgm:presLayoutVars>
          <dgm:animLvl val="lvl"/>
          <dgm:resizeHandles val="exact"/>
        </dgm:presLayoutVars>
      </dgm:prSet>
      <dgm:spPr/>
      <dgm:t>
        <a:bodyPr/>
        <a:lstStyle/>
        <a:p>
          <a:endParaRPr lang="en-US"/>
        </a:p>
      </dgm:t>
    </dgm:pt>
    <dgm:pt modelId="{F81E37D2-EC11-4785-8378-C5132C241881}" type="pres">
      <dgm:prSet presAssocID="{74F9FA91-F18F-4EDC-8C58-2992452A2189}" presName="parentText" presStyleLbl="node1" presStyleIdx="0" presStyleCnt="1">
        <dgm:presLayoutVars>
          <dgm:chMax val="0"/>
          <dgm:bulletEnabled val="1"/>
        </dgm:presLayoutVars>
      </dgm:prSet>
      <dgm:spPr/>
      <dgm:t>
        <a:bodyPr/>
        <a:lstStyle/>
        <a:p>
          <a:endParaRPr lang="en-US"/>
        </a:p>
      </dgm:t>
    </dgm:pt>
  </dgm:ptLst>
  <dgm:cxnLst>
    <dgm:cxn modelId="{CFB5C246-A894-4ED2-8604-4C4E7357A03B}" srcId="{233EB6E4-FAB2-40E4-B321-50D5F32DD7BE}" destId="{74F9FA91-F18F-4EDC-8C58-2992452A2189}" srcOrd="0" destOrd="0" parTransId="{70209302-66BD-4024-B19D-0DC5EF032162}" sibTransId="{62BFD351-46DB-45E9-B739-64349B4BA7AF}"/>
    <dgm:cxn modelId="{E72F6D75-746D-4CFD-A30F-9DD295A7F141}" type="presOf" srcId="{233EB6E4-FAB2-40E4-B321-50D5F32DD7BE}" destId="{5334EF2C-BDC4-4BE2-B451-92C973C22CEA}" srcOrd="0" destOrd="0" presId="urn:microsoft.com/office/officeart/2005/8/layout/vList2"/>
    <dgm:cxn modelId="{43423D6C-D142-4B07-9760-975A03AF9727}" type="presOf" srcId="{74F9FA91-F18F-4EDC-8C58-2992452A2189}" destId="{F81E37D2-EC11-4785-8378-C5132C241881}" srcOrd="0" destOrd="0" presId="urn:microsoft.com/office/officeart/2005/8/layout/vList2"/>
    <dgm:cxn modelId="{17872329-4EF0-4DFF-8328-7D6CC89308C1}" type="presParOf" srcId="{5334EF2C-BDC4-4BE2-B451-92C973C22CEA}" destId="{F81E37D2-EC11-4785-8378-C5132C24188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728EFC3-6273-480F-A61E-A9DED2656B07}" type="doc">
      <dgm:prSet loTypeId="urn:microsoft.com/office/officeart/2005/8/layout/vList5" loCatId="list" qsTypeId="urn:microsoft.com/office/officeart/2005/8/quickstyle/simple5" qsCatId="simple" csTypeId="urn:microsoft.com/office/officeart/2005/8/colors/accent1_4" csCatId="accent1" phldr="1"/>
      <dgm:spPr/>
      <dgm:t>
        <a:bodyPr/>
        <a:lstStyle/>
        <a:p>
          <a:endParaRPr lang="en-US"/>
        </a:p>
      </dgm:t>
    </dgm:pt>
    <dgm:pt modelId="{E91157D3-9E2E-49A9-8499-CCC41695496B}">
      <dgm:prSet/>
      <dgm:spPr/>
      <dgm:t>
        <a:bodyPr/>
        <a:lstStyle/>
        <a:p>
          <a:pPr rtl="0"/>
          <a:r>
            <a:rPr lang="en-US" dirty="0" smtClean="0"/>
            <a:t>A Lexically Sensitive Model of WSD (</a:t>
          </a:r>
          <a:r>
            <a:rPr lang="en-US" dirty="0" err="1" smtClean="0"/>
            <a:t>Kwong</a:t>
          </a:r>
          <a:r>
            <a:rPr lang="en-US" dirty="0" smtClean="0"/>
            <a:t> 2012)</a:t>
          </a:r>
        </a:p>
        <a:p>
          <a:pPr rtl="0"/>
          <a:r>
            <a:rPr lang="en-US" dirty="0" smtClean="0"/>
            <a:t>How Does it Work and Why is it Important?</a:t>
          </a:r>
          <a:endParaRPr lang="en-US" dirty="0"/>
        </a:p>
      </dgm:t>
    </dgm:pt>
    <dgm:pt modelId="{66773660-B93E-4F8A-99B7-0C9454606D48}" type="parTrans" cxnId="{72B46D3B-0C49-4C6E-BF33-6A1A69F6872F}">
      <dgm:prSet/>
      <dgm:spPr/>
      <dgm:t>
        <a:bodyPr/>
        <a:lstStyle/>
        <a:p>
          <a:endParaRPr lang="en-US"/>
        </a:p>
      </dgm:t>
    </dgm:pt>
    <dgm:pt modelId="{0802AF51-16A6-4E0C-9F45-F44CC9FD22DC}" type="sibTrans" cxnId="{72B46D3B-0C49-4C6E-BF33-6A1A69F6872F}">
      <dgm:prSet/>
      <dgm:spPr/>
      <dgm:t>
        <a:bodyPr/>
        <a:lstStyle/>
        <a:p>
          <a:endParaRPr lang="en-US"/>
        </a:p>
      </dgm:t>
    </dgm:pt>
    <dgm:pt modelId="{50BCB8BA-07F7-4B51-9C76-E4F7B0457BA4}">
      <dgm:prSet/>
      <dgm:spPr/>
      <dgm:t>
        <a:bodyPr/>
        <a:lstStyle/>
        <a:p>
          <a:pPr rtl="0"/>
          <a:r>
            <a:rPr lang="en-US" dirty="0" smtClean="0"/>
            <a:t>Given that intrinsic properties of words are closely related to our cognition, a lexically sensitive model of WSD presents one possible solution to the ambiguities found in natural language</a:t>
          </a:r>
          <a:endParaRPr lang="en-US" dirty="0"/>
        </a:p>
      </dgm:t>
    </dgm:pt>
    <dgm:pt modelId="{AFB17D4C-8608-44A0-B9E2-A5694585ED32}" type="parTrans" cxnId="{478F940F-47F8-4F5F-8D2F-24D18E2DC0E7}">
      <dgm:prSet/>
      <dgm:spPr/>
      <dgm:t>
        <a:bodyPr/>
        <a:lstStyle/>
        <a:p>
          <a:endParaRPr lang="en-US"/>
        </a:p>
      </dgm:t>
    </dgm:pt>
    <dgm:pt modelId="{110B5261-28D6-4039-A421-2C1D291E8D8E}" type="sibTrans" cxnId="{478F940F-47F8-4F5F-8D2F-24D18E2DC0E7}">
      <dgm:prSet/>
      <dgm:spPr/>
      <dgm:t>
        <a:bodyPr/>
        <a:lstStyle/>
        <a:p>
          <a:endParaRPr lang="en-US"/>
        </a:p>
      </dgm:t>
    </dgm:pt>
    <dgm:pt modelId="{DF8AB185-5611-4646-AEF9-7A124370BA67}">
      <dgm:prSet/>
      <dgm:spPr/>
      <dgm:t>
        <a:bodyPr/>
        <a:lstStyle/>
        <a:p>
          <a:pPr rtl="0"/>
          <a:r>
            <a:rPr lang="en-US" dirty="0" smtClean="0"/>
            <a:t>Such a model would separate words, or more accurately word senses, into fairly distinct groups (sense types) according to their responses to disambiguation, based on different knowledge sources </a:t>
          </a:r>
          <a:endParaRPr lang="en-US" dirty="0"/>
        </a:p>
      </dgm:t>
    </dgm:pt>
    <dgm:pt modelId="{956B8BD2-1447-41BF-A64F-74CF984250FA}" type="parTrans" cxnId="{69A90461-CE1B-44E7-AD17-AE404C923393}">
      <dgm:prSet/>
      <dgm:spPr/>
      <dgm:t>
        <a:bodyPr/>
        <a:lstStyle/>
        <a:p>
          <a:endParaRPr lang="en-US"/>
        </a:p>
      </dgm:t>
    </dgm:pt>
    <dgm:pt modelId="{B57F45D4-4BB7-42DB-8998-63823BDB13C3}" type="sibTrans" cxnId="{69A90461-CE1B-44E7-AD17-AE404C923393}">
      <dgm:prSet/>
      <dgm:spPr/>
      <dgm:t>
        <a:bodyPr/>
        <a:lstStyle/>
        <a:p>
          <a:endParaRPr lang="en-US"/>
        </a:p>
      </dgm:t>
    </dgm:pt>
    <dgm:pt modelId="{367093A8-D535-4011-B881-1585CEA0725D}">
      <dgm:prSet/>
      <dgm:spPr/>
      <dgm:t>
        <a:bodyPr/>
        <a:lstStyle/>
        <a:p>
          <a:pPr rtl="0"/>
          <a:r>
            <a:rPr lang="en-US" dirty="0" smtClean="0"/>
            <a:t>Such sense types go beyond simple linguistic categories such as POS because are more likely to be semantic and perceptual</a:t>
          </a:r>
          <a:endParaRPr lang="en-US" dirty="0"/>
        </a:p>
      </dgm:t>
    </dgm:pt>
    <dgm:pt modelId="{9255E91B-51AC-4CC1-BD06-695CD6391E70}" type="parTrans" cxnId="{C057A772-2F9A-4A44-BF4F-939940017F13}">
      <dgm:prSet/>
      <dgm:spPr/>
      <dgm:t>
        <a:bodyPr/>
        <a:lstStyle/>
        <a:p>
          <a:endParaRPr lang="en-US"/>
        </a:p>
      </dgm:t>
    </dgm:pt>
    <dgm:pt modelId="{7186AF98-B87E-43DA-B10B-D6E4164C0BE3}" type="sibTrans" cxnId="{C057A772-2F9A-4A44-BF4F-939940017F13}">
      <dgm:prSet/>
      <dgm:spPr/>
      <dgm:t>
        <a:bodyPr/>
        <a:lstStyle/>
        <a:p>
          <a:endParaRPr lang="en-US"/>
        </a:p>
      </dgm:t>
    </dgm:pt>
    <dgm:pt modelId="{EC33E482-8BFF-44F8-AD68-E00CFEEAA5F0}" type="pres">
      <dgm:prSet presAssocID="{C728EFC3-6273-480F-A61E-A9DED2656B07}" presName="Name0" presStyleCnt="0">
        <dgm:presLayoutVars>
          <dgm:dir/>
          <dgm:animLvl val="lvl"/>
          <dgm:resizeHandles val="exact"/>
        </dgm:presLayoutVars>
      </dgm:prSet>
      <dgm:spPr/>
      <dgm:t>
        <a:bodyPr/>
        <a:lstStyle/>
        <a:p>
          <a:endParaRPr lang="en-US"/>
        </a:p>
      </dgm:t>
    </dgm:pt>
    <dgm:pt modelId="{4CBBA9B4-1844-4DF9-88C4-7080C5CB2668}" type="pres">
      <dgm:prSet presAssocID="{E91157D3-9E2E-49A9-8499-CCC41695496B}" presName="linNode" presStyleCnt="0"/>
      <dgm:spPr/>
      <dgm:t>
        <a:bodyPr/>
        <a:lstStyle/>
        <a:p>
          <a:endParaRPr lang="en-US"/>
        </a:p>
      </dgm:t>
    </dgm:pt>
    <dgm:pt modelId="{AB8DC2D1-4217-4B82-BDC6-329105B326FE}" type="pres">
      <dgm:prSet presAssocID="{E91157D3-9E2E-49A9-8499-CCC41695496B}" presName="parentText" presStyleLbl="node1" presStyleIdx="0" presStyleCnt="4">
        <dgm:presLayoutVars>
          <dgm:chMax val="1"/>
          <dgm:bulletEnabled val="1"/>
        </dgm:presLayoutVars>
      </dgm:prSet>
      <dgm:spPr/>
      <dgm:t>
        <a:bodyPr/>
        <a:lstStyle/>
        <a:p>
          <a:endParaRPr lang="en-US"/>
        </a:p>
      </dgm:t>
    </dgm:pt>
    <dgm:pt modelId="{60FB4C19-C8E3-4DBD-A2E1-4197040C0C51}" type="pres">
      <dgm:prSet presAssocID="{0802AF51-16A6-4E0C-9F45-F44CC9FD22DC}" presName="sp" presStyleCnt="0"/>
      <dgm:spPr/>
      <dgm:t>
        <a:bodyPr/>
        <a:lstStyle/>
        <a:p>
          <a:endParaRPr lang="en-US"/>
        </a:p>
      </dgm:t>
    </dgm:pt>
    <dgm:pt modelId="{39E44FBC-5486-4ADF-91F1-D130809E7F9C}" type="pres">
      <dgm:prSet presAssocID="{50BCB8BA-07F7-4B51-9C76-E4F7B0457BA4}" presName="linNode" presStyleCnt="0"/>
      <dgm:spPr/>
      <dgm:t>
        <a:bodyPr/>
        <a:lstStyle/>
        <a:p>
          <a:endParaRPr lang="en-US"/>
        </a:p>
      </dgm:t>
    </dgm:pt>
    <dgm:pt modelId="{D78B7954-024F-4057-A49E-3087DD9F2FEA}" type="pres">
      <dgm:prSet presAssocID="{50BCB8BA-07F7-4B51-9C76-E4F7B0457BA4}" presName="parentText" presStyleLbl="node1" presStyleIdx="1" presStyleCnt="4">
        <dgm:presLayoutVars>
          <dgm:chMax val="1"/>
          <dgm:bulletEnabled val="1"/>
        </dgm:presLayoutVars>
      </dgm:prSet>
      <dgm:spPr/>
      <dgm:t>
        <a:bodyPr/>
        <a:lstStyle/>
        <a:p>
          <a:endParaRPr lang="en-US"/>
        </a:p>
      </dgm:t>
    </dgm:pt>
    <dgm:pt modelId="{69FDC463-7CA7-4D5E-8003-86C34D5609E5}" type="pres">
      <dgm:prSet presAssocID="{110B5261-28D6-4039-A421-2C1D291E8D8E}" presName="sp" presStyleCnt="0"/>
      <dgm:spPr/>
      <dgm:t>
        <a:bodyPr/>
        <a:lstStyle/>
        <a:p>
          <a:endParaRPr lang="en-US"/>
        </a:p>
      </dgm:t>
    </dgm:pt>
    <dgm:pt modelId="{CA256C62-0216-4F4B-818C-B2AF3B3FCD06}" type="pres">
      <dgm:prSet presAssocID="{DF8AB185-5611-4646-AEF9-7A124370BA67}" presName="linNode" presStyleCnt="0"/>
      <dgm:spPr/>
      <dgm:t>
        <a:bodyPr/>
        <a:lstStyle/>
        <a:p>
          <a:endParaRPr lang="en-US"/>
        </a:p>
      </dgm:t>
    </dgm:pt>
    <dgm:pt modelId="{DF2767BA-0667-4058-A9F3-0F2242A4BA73}" type="pres">
      <dgm:prSet presAssocID="{DF8AB185-5611-4646-AEF9-7A124370BA67}" presName="parentText" presStyleLbl="node1" presStyleIdx="2" presStyleCnt="4">
        <dgm:presLayoutVars>
          <dgm:chMax val="1"/>
          <dgm:bulletEnabled val="1"/>
        </dgm:presLayoutVars>
      </dgm:prSet>
      <dgm:spPr/>
      <dgm:t>
        <a:bodyPr/>
        <a:lstStyle/>
        <a:p>
          <a:endParaRPr lang="en-US"/>
        </a:p>
      </dgm:t>
    </dgm:pt>
    <dgm:pt modelId="{068C70B9-4B9A-4D2C-8330-0AF3FE7FBF81}" type="pres">
      <dgm:prSet presAssocID="{B57F45D4-4BB7-42DB-8998-63823BDB13C3}" presName="sp" presStyleCnt="0"/>
      <dgm:spPr/>
      <dgm:t>
        <a:bodyPr/>
        <a:lstStyle/>
        <a:p>
          <a:endParaRPr lang="en-US"/>
        </a:p>
      </dgm:t>
    </dgm:pt>
    <dgm:pt modelId="{3B1F7E1E-5867-4CFE-8DF9-68A58453970F}" type="pres">
      <dgm:prSet presAssocID="{367093A8-D535-4011-B881-1585CEA0725D}" presName="linNode" presStyleCnt="0"/>
      <dgm:spPr/>
      <dgm:t>
        <a:bodyPr/>
        <a:lstStyle/>
        <a:p>
          <a:endParaRPr lang="en-US"/>
        </a:p>
      </dgm:t>
    </dgm:pt>
    <dgm:pt modelId="{1948FD0C-0FF2-4432-85CF-319698B67794}" type="pres">
      <dgm:prSet presAssocID="{367093A8-D535-4011-B881-1585CEA0725D}" presName="parentText" presStyleLbl="node1" presStyleIdx="3" presStyleCnt="4">
        <dgm:presLayoutVars>
          <dgm:chMax val="1"/>
          <dgm:bulletEnabled val="1"/>
        </dgm:presLayoutVars>
      </dgm:prSet>
      <dgm:spPr/>
      <dgm:t>
        <a:bodyPr/>
        <a:lstStyle/>
        <a:p>
          <a:endParaRPr lang="en-US"/>
        </a:p>
      </dgm:t>
    </dgm:pt>
  </dgm:ptLst>
  <dgm:cxnLst>
    <dgm:cxn modelId="{A7039421-4E74-4B1D-A953-0E5990C33BCA}" type="presOf" srcId="{DF8AB185-5611-4646-AEF9-7A124370BA67}" destId="{DF2767BA-0667-4058-A9F3-0F2242A4BA73}" srcOrd="0" destOrd="0" presId="urn:microsoft.com/office/officeart/2005/8/layout/vList5"/>
    <dgm:cxn modelId="{C057A772-2F9A-4A44-BF4F-939940017F13}" srcId="{C728EFC3-6273-480F-A61E-A9DED2656B07}" destId="{367093A8-D535-4011-B881-1585CEA0725D}" srcOrd="3" destOrd="0" parTransId="{9255E91B-51AC-4CC1-BD06-695CD6391E70}" sibTransId="{7186AF98-B87E-43DA-B10B-D6E4164C0BE3}"/>
    <dgm:cxn modelId="{69A90461-CE1B-44E7-AD17-AE404C923393}" srcId="{C728EFC3-6273-480F-A61E-A9DED2656B07}" destId="{DF8AB185-5611-4646-AEF9-7A124370BA67}" srcOrd="2" destOrd="0" parTransId="{956B8BD2-1447-41BF-A64F-74CF984250FA}" sibTransId="{B57F45D4-4BB7-42DB-8998-63823BDB13C3}"/>
    <dgm:cxn modelId="{F80C7FE0-C274-4B7F-B106-C8A124A3BC84}" type="presOf" srcId="{C728EFC3-6273-480F-A61E-A9DED2656B07}" destId="{EC33E482-8BFF-44F8-AD68-E00CFEEAA5F0}" srcOrd="0" destOrd="0" presId="urn:microsoft.com/office/officeart/2005/8/layout/vList5"/>
    <dgm:cxn modelId="{96B330CD-38EF-4481-9C4C-43E0FAF3B4D2}" type="presOf" srcId="{367093A8-D535-4011-B881-1585CEA0725D}" destId="{1948FD0C-0FF2-4432-85CF-319698B67794}" srcOrd="0" destOrd="0" presId="urn:microsoft.com/office/officeart/2005/8/layout/vList5"/>
    <dgm:cxn modelId="{6D51D6B5-1A5D-41EA-9806-A24ABBF03E20}" type="presOf" srcId="{E91157D3-9E2E-49A9-8499-CCC41695496B}" destId="{AB8DC2D1-4217-4B82-BDC6-329105B326FE}" srcOrd="0" destOrd="0" presId="urn:microsoft.com/office/officeart/2005/8/layout/vList5"/>
    <dgm:cxn modelId="{478F940F-47F8-4F5F-8D2F-24D18E2DC0E7}" srcId="{C728EFC3-6273-480F-A61E-A9DED2656B07}" destId="{50BCB8BA-07F7-4B51-9C76-E4F7B0457BA4}" srcOrd="1" destOrd="0" parTransId="{AFB17D4C-8608-44A0-B9E2-A5694585ED32}" sibTransId="{110B5261-28D6-4039-A421-2C1D291E8D8E}"/>
    <dgm:cxn modelId="{5ECB66DE-A2F2-4309-8E16-AD8E05680AB0}" type="presOf" srcId="{50BCB8BA-07F7-4B51-9C76-E4F7B0457BA4}" destId="{D78B7954-024F-4057-A49E-3087DD9F2FEA}" srcOrd="0" destOrd="0" presId="urn:microsoft.com/office/officeart/2005/8/layout/vList5"/>
    <dgm:cxn modelId="{72B46D3B-0C49-4C6E-BF33-6A1A69F6872F}" srcId="{C728EFC3-6273-480F-A61E-A9DED2656B07}" destId="{E91157D3-9E2E-49A9-8499-CCC41695496B}" srcOrd="0" destOrd="0" parTransId="{66773660-B93E-4F8A-99B7-0C9454606D48}" sibTransId="{0802AF51-16A6-4E0C-9F45-F44CC9FD22DC}"/>
    <dgm:cxn modelId="{045ABCC7-C874-498C-AB22-65F234885805}" type="presParOf" srcId="{EC33E482-8BFF-44F8-AD68-E00CFEEAA5F0}" destId="{4CBBA9B4-1844-4DF9-88C4-7080C5CB2668}" srcOrd="0" destOrd="0" presId="urn:microsoft.com/office/officeart/2005/8/layout/vList5"/>
    <dgm:cxn modelId="{7641D1BC-EC58-427B-AF24-8825740BB457}" type="presParOf" srcId="{4CBBA9B4-1844-4DF9-88C4-7080C5CB2668}" destId="{AB8DC2D1-4217-4B82-BDC6-329105B326FE}" srcOrd="0" destOrd="0" presId="urn:microsoft.com/office/officeart/2005/8/layout/vList5"/>
    <dgm:cxn modelId="{97416996-383B-47EA-BF37-5985A3E0EBD8}" type="presParOf" srcId="{EC33E482-8BFF-44F8-AD68-E00CFEEAA5F0}" destId="{60FB4C19-C8E3-4DBD-A2E1-4197040C0C51}" srcOrd="1" destOrd="0" presId="urn:microsoft.com/office/officeart/2005/8/layout/vList5"/>
    <dgm:cxn modelId="{63B66065-016B-4245-AE19-24AA8F079C4F}" type="presParOf" srcId="{EC33E482-8BFF-44F8-AD68-E00CFEEAA5F0}" destId="{39E44FBC-5486-4ADF-91F1-D130809E7F9C}" srcOrd="2" destOrd="0" presId="urn:microsoft.com/office/officeart/2005/8/layout/vList5"/>
    <dgm:cxn modelId="{458B715C-3F8C-4174-A0F7-BF640CD1FF0E}" type="presParOf" srcId="{39E44FBC-5486-4ADF-91F1-D130809E7F9C}" destId="{D78B7954-024F-4057-A49E-3087DD9F2FEA}" srcOrd="0" destOrd="0" presId="urn:microsoft.com/office/officeart/2005/8/layout/vList5"/>
    <dgm:cxn modelId="{31DB73D0-730C-4DA5-B60D-5C7A7E805FC3}" type="presParOf" srcId="{EC33E482-8BFF-44F8-AD68-E00CFEEAA5F0}" destId="{69FDC463-7CA7-4D5E-8003-86C34D5609E5}" srcOrd="3" destOrd="0" presId="urn:microsoft.com/office/officeart/2005/8/layout/vList5"/>
    <dgm:cxn modelId="{4ACD0832-172F-4250-8870-805803A9FB2E}" type="presParOf" srcId="{EC33E482-8BFF-44F8-AD68-E00CFEEAA5F0}" destId="{CA256C62-0216-4F4B-818C-B2AF3B3FCD06}" srcOrd="4" destOrd="0" presId="urn:microsoft.com/office/officeart/2005/8/layout/vList5"/>
    <dgm:cxn modelId="{9104E73D-6593-4614-A7A5-74D720B47D2E}" type="presParOf" srcId="{CA256C62-0216-4F4B-818C-B2AF3B3FCD06}" destId="{DF2767BA-0667-4058-A9F3-0F2242A4BA73}" srcOrd="0" destOrd="0" presId="urn:microsoft.com/office/officeart/2005/8/layout/vList5"/>
    <dgm:cxn modelId="{2133ED64-5523-4D2C-82D4-22D2B7F9167A}" type="presParOf" srcId="{EC33E482-8BFF-44F8-AD68-E00CFEEAA5F0}" destId="{068C70B9-4B9A-4D2C-8330-0AF3FE7FBF81}" srcOrd="5" destOrd="0" presId="urn:microsoft.com/office/officeart/2005/8/layout/vList5"/>
    <dgm:cxn modelId="{C219205A-10CE-47F7-8331-CF5F30220B9F}" type="presParOf" srcId="{EC33E482-8BFF-44F8-AD68-E00CFEEAA5F0}" destId="{3B1F7E1E-5867-4CFE-8DF9-68A58453970F}" srcOrd="6" destOrd="0" presId="urn:microsoft.com/office/officeart/2005/8/layout/vList5"/>
    <dgm:cxn modelId="{B567D950-C487-4CB8-9E86-EC954A3D83DA}" type="presParOf" srcId="{3B1F7E1E-5867-4CFE-8DF9-68A58453970F}" destId="{1948FD0C-0FF2-4432-85CF-319698B67794}"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79DE5F9-395D-4E78-B0D1-4E3B7425A094}" type="doc">
      <dgm:prSet loTypeId="urn:microsoft.com/office/officeart/2005/8/layout/target3" loCatId="relationship" qsTypeId="urn:microsoft.com/office/officeart/2005/8/quickstyle/simple5" qsCatId="simple" csTypeId="urn:microsoft.com/office/officeart/2005/8/colors/accent1_2" csCatId="accent1"/>
      <dgm:spPr/>
      <dgm:t>
        <a:bodyPr/>
        <a:lstStyle/>
        <a:p>
          <a:endParaRPr lang="en-US"/>
        </a:p>
      </dgm:t>
    </dgm:pt>
    <dgm:pt modelId="{927FE522-CECD-4CB8-9937-DFD396BD0A42}">
      <dgm:prSet/>
      <dgm:spPr/>
      <dgm:t>
        <a:bodyPr/>
        <a:lstStyle/>
        <a:p>
          <a:pPr rtl="0"/>
          <a:r>
            <a:rPr lang="en-US" b="0" baseline="0" smtClean="0"/>
            <a:t>COGNITIVE STRATEGIES FOR WORD SENSE DISAMBIGUATION (WSD)</a:t>
          </a:r>
          <a:endParaRPr lang="en-US"/>
        </a:p>
      </dgm:t>
    </dgm:pt>
    <dgm:pt modelId="{558CC51F-268A-49D4-A203-32176C4D93E7}" type="parTrans" cxnId="{187ED2C0-13CA-47F6-8DE8-584E9DE7ACE4}">
      <dgm:prSet/>
      <dgm:spPr/>
      <dgm:t>
        <a:bodyPr/>
        <a:lstStyle/>
        <a:p>
          <a:endParaRPr lang="en-US"/>
        </a:p>
      </dgm:t>
    </dgm:pt>
    <dgm:pt modelId="{73565D4D-C3B2-4A35-8CEC-BC5469E5959D}" type="sibTrans" cxnId="{187ED2C0-13CA-47F6-8DE8-584E9DE7ACE4}">
      <dgm:prSet/>
      <dgm:spPr/>
      <dgm:t>
        <a:bodyPr/>
        <a:lstStyle/>
        <a:p>
          <a:endParaRPr lang="en-US"/>
        </a:p>
      </dgm:t>
    </dgm:pt>
    <dgm:pt modelId="{2AAB6368-BF1D-43A5-94F5-C45D3B431747}" type="pres">
      <dgm:prSet presAssocID="{179DE5F9-395D-4E78-B0D1-4E3B7425A094}" presName="Name0" presStyleCnt="0">
        <dgm:presLayoutVars>
          <dgm:chMax val="7"/>
          <dgm:dir/>
          <dgm:animLvl val="lvl"/>
          <dgm:resizeHandles val="exact"/>
        </dgm:presLayoutVars>
      </dgm:prSet>
      <dgm:spPr/>
      <dgm:t>
        <a:bodyPr/>
        <a:lstStyle/>
        <a:p>
          <a:endParaRPr lang="en-US"/>
        </a:p>
      </dgm:t>
    </dgm:pt>
    <dgm:pt modelId="{998BF761-0B75-4CDB-9E4E-07791AAEAEA1}" type="pres">
      <dgm:prSet presAssocID="{927FE522-CECD-4CB8-9937-DFD396BD0A42}" presName="circle1" presStyleLbl="node1" presStyleIdx="0" presStyleCnt="1"/>
      <dgm:spPr/>
      <dgm:t>
        <a:bodyPr/>
        <a:lstStyle/>
        <a:p>
          <a:endParaRPr lang="en-US"/>
        </a:p>
      </dgm:t>
    </dgm:pt>
    <dgm:pt modelId="{75BFB94C-7FCF-49B5-A710-6E9F1284CF64}" type="pres">
      <dgm:prSet presAssocID="{927FE522-CECD-4CB8-9937-DFD396BD0A42}" presName="space" presStyleCnt="0"/>
      <dgm:spPr/>
      <dgm:t>
        <a:bodyPr/>
        <a:lstStyle/>
        <a:p>
          <a:endParaRPr lang="en-US"/>
        </a:p>
      </dgm:t>
    </dgm:pt>
    <dgm:pt modelId="{17B7C22A-1405-45FD-9F76-5481BDEB52C2}" type="pres">
      <dgm:prSet presAssocID="{927FE522-CECD-4CB8-9937-DFD396BD0A42}" presName="rect1" presStyleLbl="alignAcc1" presStyleIdx="0" presStyleCnt="1"/>
      <dgm:spPr/>
      <dgm:t>
        <a:bodyPr/>
        <a:lstStyle/>
        <a:p>
          <a:endParaRPr lang="en-US"/>
        </a:p>
      </dgm:t>
    </dgm:pt>
    <dgm:pt modelId="{B4AA84F5-8396-4543-A804-7F8936E66882}" type="pres">
      <dgm:prSet presAssocID="{927FE522-CECD-4CB8-9937-DFD396BD0A42}" presName="rect1ParTxNoCh" presStyleLbl="alignAcc1" presStyleIdx="0" presStyleCnt="1">
        <dgm:presLayoutVars>
          <dgm:chMax val="1"/>
          <dgm:bulletEnabled val="1"/>
        </dgm:presLayoutVars>
      </dgm:prSet>
      <dgm:spPr/>
      <dgm:t>
        <a:bodyPr/>
        <a:lstStyle/>
        <a:p>
          <a:endParaRPr lang="en-US"/>
        </a:p>
      </dgm:t>
    </dgm:pt>
  </dgm:ptLst>
  <dgm:cxnLst>
    <dgm:cxn modelId="{1F30FAFC-C8A3-4DA2-88B5-BF141255B95B}" type="presOf" srcId="{927FE522-CECD-4CB8-9937-DFD396BD0A42}" destId="{17B7C22A-1405-45FD-9F76-5481BDEB52C2}" srcOrd="0" destOrd="0" presId="urn:microsoft.com/office/officeart/2005/8/layout/target3"/>
    <dgm:cxn modelId="{DC786FA7-1B78-4097-84CE-7397F17A04B2}" type="presOf" srcId="{927FE522-CECD-4CB8-9937-DFD396BD0A42}" destId="{B4AA84F5-8396-4543-A804-7F8936E66882}" srcOrd="1" destOrd="0" presId="urn:microsoft.com/office/officeart/2005/8/layout/target3"/>
    <dgm:cxn modelId="{A95854A9-2766-4CB2-84CF-339948466723}" type="presOf" srcId="{179DE5F9-395D-4E78-B0D1-4E3B7425A094}" destId="{2AAB6368-BF1D-43A5-94F5-C45D3B431747}" srcOrd="0" destOrd="0" presId="urn:microsoft.com/office/officeart/2005/8/layout/target3"/>
    <dgm:cxn modelId="{187ED2C0-13CA-47F6-8DE8-584E9DE7ACE4}" srcId="{179DE5F9-395D-4E78-B0D1-4E3B7425A094}" destId="{927FE522-CECD-4CB8-9937-DFD396BD0A42}" srcOrd="0" destOrd="0" parTransId="{558CC51F-268A-49D4-A203-32176C4D93E7}" sibTransId="{73565D4D-C3B2-4A35-8CEC-BC5469E5959D}"/>
    <dgm:cxn modelId="{0FAE9B96-E664-43F4-B94C-23331B69CB83}" type="presParOf" srcId="{2AAB6368-BF1D-43A5-94F5-C45D3B431747}" destId="{998BF761-0B75-4CDB-9E4E-07791AAEAEA1}" srcOrd="0" destOrd="0" presId="urn:microsoft.com/office/officeart/2005/8/layout/target3"/>
    <dgm:cxn modelId="{8EA48B48-2FD2-4EC0-BB9A-1FAF204EE3DD}" type="presParOf" srcId="{2AAB6368-BF1D-43A5-94F5-C45D3B431747}" destId="{75BFB94C-7FCF-49B5-A710-6E9F1284CF64}" srcOrd="1" destOrd="0" presId="urn:microsoft.com/office/officeart/2005/8/layout/target3"/>
    <dgm:cxn modelId="{271C39B9-3A40-4129-999E-90896492E0F9}" type="presParOf" srcId="{2AAB6368-BF1D-43A5-94F5-C45D3B431747}" destId="{17B7C22A-1405-45FD-9F76-5481BDEB52C2}" srcOrd="2" destOrd="0" presId="urn:microsoft.com/office/officeart/2005/8/layout/target3"/>
    <dgm:cxn modelId="{BFF45771-EE24-4BE3-906E-0E1EF68EB646}" type="presParOf" srcId="{2AAB6368-BF1D-43A5-94F5-C45D3B431747}" destId="{B4AA84F5-8396-4543-A804-7F8936E66882}" srcOrd="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B1FC3F3-4830-4B04-A5B3-655C00AFEF6D}" type="doc">
      <dgm:prSet loTypeId="urn:microsoft.com/office/officeart/2005/8/layout/pyramid2" loCatId="pyramid" qsTypeId="urn:microsoft.com/office/officeart/2005/8/quickstyle/3d2" qsCatId="3D" csTypeId="urn:microsoft.com/office/officeart/2005/8/colors/accent2_5" csCatId="accent2" phldr="1"/>
      <dgm:spPr/>
      <dgm:t>
        <a:bodyPr/>
        <a:lstStyle/>
        <a:p>
          <a:endParaRPr lang="en-US"/>
        </a:p>
      </dgm:t>
    </dgm:pt>
    <dgm:pt modelId="{55ED8358-CF3C-4A93-82CE-EA3DC7BCA022}">
      <dgm:prSet/>
      <dgm:spPr/>
      <dgm:t>
        <a:bodyPr/>
        <a:lstStyle/>
        <a:p>
          <a:pPr rtl="0"/>
          <a:r>
            <a:rPr lang="en-US" dirty="0" smtClean="0"/>
            <a:t>By separating words into sense types, the knowledge pertaining to information susceptibility of target words (the relation between the intrinsic properties of a word and the effectiveness of various types of </a:t>
          </a:r>
          <a:r>
            <a:rPr lang="en-US" dirty="0" err="1" smtClean="0"/>
            <a:t>lexico</a:t>
          </a:r>
          <a:r>
            <a:rPr lang="en-US" dirty="0" smtClean="0"/>
            <a:t>-semantic knowledge to characterize and disambiguate it) can help fine-tune WSD systems and inform the optimal combination of knowledge sources for disambiguation.</a:t>
          </a:r>
          <a:endParaRPr lang="en-US" dirty="0"/>
        </a:p>
      </dgm:t>
    </dgm:pt>
    <dgm:pt modelId="{78680313-EDAE-4E54-94ED-E4EAB7921600}" type="parTrans" cxnId="{254A9C9E-7277-4432-ADEC-0EA2A2080AF7}">
      <dgm:prSet/>
      <dgm:spPr/>
      <dgm:t>
        <a:bodyPr/>
        <a:lstStyle/>
        <a:p>
          <a:endParaRPr lang="en-US"/>
        </a:p>
      </dgm:t>
    </dgm:pt>
    <dgm:pt modelId="{F10802F4-3E84-42E4-8854-5025DA566C39}" type="sibTrans" cxnId="{254A9C9E-7277-4432-ADEC-0EA2A2080AF7}">
      <dgm:prSet/>
      <dgm:spPr/>
      <dgm:t>
        <a:bodyPr/>
        <a:lstStyle/>
        <a:p>
          <a:endParaRPr lang="en-US"/>
        </a:p>
      </dgm:t>
    </dgm:pt>
    <dgm:pt modelId="{86D13D53-1F87-48F6-860F-2B700E1730C3}" type="pres">
      <dgm:prSet presAssocID="{8B1FC3F3-4830-4B04-A5B3-655C00AFEF6D}" presName="compositeShape" presStyleCnt="0">
        <dgm:presLayoutVars>
          <dgm:dir/>
          <dgm:resizeHandles/>
        </dgm:presLayoutVars>
      </dgm:prSet>
      <dgm:spPr/>
      <dgm:t>
        <a:bodyPr/>
        <a:lstStyle/>
        <a:p>
          <a:endParaRPr lang="en-US"/>
        </a:p>
      </dgm:t>
    </dgm:pt>
    <dgm:pt modelId="{AF003EE6-3EDD-4A06-B305-1294DE4B5F5F}" type="pres">
      <dgm:prSet presAssocID="{8B1FC3F3-4830-4B04-A5B3-655C00AFEF6D}" presName="pyramid" presStyleLbl="node1" presStyleIdx="0" presStyleCnt="1"/>
      <dgm:spPr/>
    </dgm:pt>
    <dgm:pt modelId="{F5640C5F-2DF2-49FA-A512-E31681DF73B2}" type="pres">
      <dgm:prSet presAssocID="{8B1FC3F3-4830-4B04-A5B3-655C00AFEF6D}" presName="theList" presStyleCnt="0"/>
      <dgm:spPr/>
    </dgm:pt>
    <dgm:pt modelId="{3C81FBC6-618A-469B-A645-15F9946BE173}" type="pres">
      <dgm:prSet presAssocID="{55ED8358-CF3C-4A93-82CE-EA3DC7BCA022}" presName="aNode" presStyleLbl="fgAcc1" presStyleIdx="0" presStyleCnt="1">
        <dgm:presLayoutVars>
          <dgm:bulletEnabled val="1"/>
        </dgm:presLayoutVars>
      </dgm:prSet>
      <dgm:spPr/>
      <dgm:t>
        <a:bodyPr/>
        <a:lstStyle/>
        <a:p>
          <a:endParaRPr lang="en-US"/>
        </a:p>
      </dgm:t>
    </dgm:pt>
    <dgm:pt modelId="{78C4D6A4-182F-44DA-A6BB-CA3A4F344094}" type="pres">
      <dgm:prSet presAssocID="{55ED8358-CF3C-4A93-82CE-EA3DC7BCA022}" presName="aSpace" presStyleCnt="0"/>
      <dgm:spPr/>
    </dgm:pt>
  </dgm:ptLst>
  <dgm:cxnLst>
    <dgm:cxn modelId="{254A9C9E-7277-4432-ADEC-0EA2A2080AF7}" srcId="{8B1FC3F3-4830-4B04-A5B3-655C00AFEF6D}" destId="{55ED8358-CF3C-4A93-82CE-EA3DC7BCA022}" srcOrd="0" destOrd="0" parTransId="{78680313-EDAE-4E54-94ED-E4EAB7921600}" sibTransId="{F10802F4-3E84-42E4-8854-5025DA566C39}"/>
    <dgm:cxn modelId="{7FF12C54-E82D-4AA2-B282-F4E1774D42AD}" type="presOf" srcId="{55ED8358-CF3C-4A93-82CE-EA3DC7BCA022}" destId="{3C81FBC6-618A-469B-A645-15F9946BE173}" srcOrd="0" destOrd="0" presId="urn:microsoft.com/office/officeart/2005/8/layout/pyramid2"/>
    <dgm:cxn modelId="{716911AF-35A0-4010-9E3D-A98F05100918}" type="presOf" srcId="{8B1FC3F3-4830-4B04-A5B3-655C00AFEF6D}" destId="{86D13D53-1F87-48F6-860F-2B700E1730C3}" srcOrd="0" destOrd="0" presId="urn:microsoft.com/office/officeart/2005/8/layout/pyramid2"/>
    <dgm:cxn modelId="{95C04FDF-B79D-41DD-84F8-EDF391CBC8D8}" type="presParOf" srcId="{86D13D53-1F87-48F6-860F-2B700E1730C3}" destId="{AF003EE6-3EDD-4A06-B305-1294DE4B5F5F}" srcOrd="0" destOrd="0" presId="urn:microsoft.com/office/officeart/2005/8/layout/pyramid2"/>
    <dgm:cxn modelId="{05EA0ABD-6A18-4939-ADFD-0219798EC9A1}" type="presParOf" srcId="{86D13D53-1F87-48F6-860F-2B700E1730C3}" destId="{F5640C5F-2DF2-49FA-A512-E31681DF73B2}" srcOrd="1" destOrd="0" presId="urn:microsoft.com/office/officeart/2005/8/layout/pyramid2"/>
    <dgm:cxn modelId="{A4936817-1DFF-4D89-9946-E98E52C541A2}" type="presParOf" srcId="{F5640C5F-2DF2-49FA-A512-E31681DF73B2}" destId="{3C81FBC6-618A-469B-A645-15F9946BE173}" srcOrd="0" destOrd="0" presId="urn:microsoft.com/office/officeart/2005/8/layout/pyramid2"/>
    <dgm:cxn modelId="{EA67DE0E-BBA1-43C6-BCE6-6F93ABCBF1B9}" type="presParOf" srcId="{F5640C5F-2DF2-49FA-A512-E31681DF73B2}" destId="{78C4D6A4-182F-44DA-A6BB-CA3A4F344094}"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63BB545-F20B-448D-840C-E3DDCBB05DF2}"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4046EE8A-F53E-4791-A7EE-CB2328F68988}">
      <dgm:prSet/>
      <dgm:spPr/>
      <dgm:t>
        <a:bodyPr/>
        <a:lstStyle/>
        <a:p>
          <a:pPr algn="ctr" rtl="0"/>
          <a:r>
            <a:rPr lang="en-US" b="0" baseline="0" dirty="0" smtClean="0"/>
            <a:t> SEPARATING WORDS INTO SENSE TYPES ACHIEVES DISAMBIGUATION</a:t>
          </a:r>
          <a:endParaRPr lang="en-US" dirty="0"/>
        </a:p>
      </dgm:t>
    </dgm:pt>
    <dgm:pt modelId="{780A5EEA-5B5C-43B3-A993-22A60F045D54}" type="parTrans" cxnId="{45DBF493-AF4A-4958-8733-B55C7D3ABEEF}">
      <dgm:prSet/>
      <dgm:spPr/>
      <dgm:t>
        <a:bodyPr/>
        <a:lstStyle/>
        <a:p>
          <a:endParaRPr lang="en-US"/>
        </a:p>
      </dgm:t>
    </dgm:pt>
    <dgm:pt modelId="{310DCEDD-B9F5-4E54-BF7C-93B1B8EDC643}" type="sibTrans" cxnId="{45DBF493-AF4A-4958-8733-B55C7D3ABEEF}">
      <dgm:prSet/>
      <dgm:spPr/>
      <dgm:t>
        <a:bodyPr/>
        <a:lstStyle/>
        <a:p>
          <a:endParaRPr lang="en-US"/>
        </a:p>
      </dgm:t>
    </dgm:pt>
    <dgm:pt modelId="{9821F800-90C2-4951-8F87-B9FA254D2EEA}" type="pres">
      <dgm:prSet presAssocID="{C63BB545-F20B-448D-840C-E3DDCBB05DF2}" presName="linear" presStyleCnt="0">
        <dgm:presLayoutVars>
          <dgm:animLvl val="lvl"/>
          <dgm:resizeHandles val="exact"/>
        </dgm:presLayoutVars>
      </dgm:prSet>
      <dgm:spPr/>
      <dgm:t>
        <a:bodyPr/>
        <a:lstStyle/>
        <a:p>
          <a:endParaRPr lang="en-US"/>
        </a:p>
      </dgm:t>
    </dgm:pt>
    <dgm:pt modelId="{AB380E76-77E8-44D4-A929-21BF9817609C}" type="pres">
      <dgm:prSet presAssocID="{4046EE8A-F53E-4791-A7EE-CB2328F68988}" presName="parentText" presStyleLbl="node1" presStyleIdx="0" presStyleCnt="1">
        <dgm:presLayoutVars>
          <dgm:chMax val="0"/>
          <dgm:bulletEnabled val="1"/>
        </dgm:presLayoutVars>
      </dgm:prSet>
      <dgm:spPr/>
      <dgm:t>
        <a:bodyPr/>
        <a:lstStyle/>
        <a:p>
          <a:endParaRPr lang="en-US"/>
        </a:p>
      </dgm:t>
    </dgm:pt>
  </dgm:ptLst>
  <dgm:cxnLst>
    <dgm:cxn modelId="{1509A75E-E545-4677-8263-317B9C02793E}" type="presOf" srcId="{4046EE8A-F53E-4791-A7EE-CB2328F68988}" destId="{AB380E76-77E8-44D4-A929-21BF9817609C}" srcOrd="0" destOrd="0" presId="urn:microsoft.com/office/officeart/2005/8/layout/vList2"/>
    <dgm:cxn modelId="{016B77D0-7783-493E-A2C6-6A5F6A36EEFA}" type="presOf" srcId="{C63BB545-F20B-448D-840C-E3DDCBB05DF2}" destId="{9821F800-90C2-4951-8F87-B9FA254D2EEA}" srcOrd="0" destOrd="0" presId="urn:microsoft.com/office/officeart/2005/8/layout/vList2"/>
    <dgm:cxn modelId="{45DBF493-AF4A-4958-8733-B55C7D3ABEEF}" srcId="{C63BB545-F20B-448D-840C-E3DDCBB05DF2}" destId="{4046EE8A-F53E-4791-A7EE-CB2328F68988}" srcOrd="0" destOrd="0" parTransId="{780A5EEA-5B5C-43B3-A993-22A60F045D54}" sibTransId="{310DCEDD-B9F5-4E54-BF7C-93B1B8EDC643}"/>
    <dgm:cxn modelId="{C6075E9B-E8FC-4402-B3C4-2831929A8EA9}" type="presParOf" srcId="{9821F800-90C2-4951-8F87-B9FA254D2EEA}" destId="{AB380E76-77E8-44D4-A929-21BF9817609C}"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0C30DE0-5E99-437B-A5BE-6ACF5711BC7C}" type="doc">
      <dgm:prSet loTypeId="urn:microsoft.com/office/officeart/2005/8/layout/venn1" loCatId="relationship" qsTypeId="urn:microsoft.com/office/officeart/2005/8/quickstyle/simple5" qsCatId="simple" csTypeId="urn:microsoft.com/office/officeart/2005/8/colors/accent1_2" csCatId="accent1" phldr="1"/>
      <dgm:spPr/>
      <dgm:t>
        <a:bodyPr/>
        <a:lstStyle/>
        <a:p>
          <a:endParaRPr lang="en-US"/>
        </a:p>
      </dgm:t>
    </dgm:pt>
    <dgm:pt modelId="{B73EE787-31D6-491E-B8B4-06F345282A6B}">
      <dgm:prSet/>
      <dgm:spPr/>
      <dgm:t>
        <a:bodyPr/>
        <a:lstStyle/>
        <a:p>
          <a:pPr algn="l" rtl="0"/>
          <a:r>
            <a:rPr lang="en-US" dirty="0" err="1" smtClean="0"/>
            <a:t>Kwong</a:t>
          </a:r>
          <a:r>
            <a:rPr lang="en-US" dirty="0" smtClean="0"/>
            <a:t> (2012) demonstrates that a lexically sensitive model for WSD, one that combines both a cognitive and computational perspective, will better inform automatic systems with psycholinguistic evidence instead of “resting entirely and helplessly with specific machine learning algorithms and their feature selection mechanisms” (p. 92).</a:t>
          </a:r>
        </a:p>
        <a:p>
          <a:pPr algn="ctr" rtl="0"/>
          <a:endParaRPr lang="en-US" dirty="0"/>
        </a:p>
      </dgm:t>
    </dgm:pt>
    <dgm:pt modelId="{270D8087-FADF-4A73-9081-1B0849556756}" type="parTrans" cxnId="{BE305319-5F5E-44F3-B49A-7C3AE60D3B3D}">
      <dgm:prSet/>
      <dgm:spPr/>
      <dgm:t>
        <a:bodyPr/>
        <a:lstStyle/>
        <a:p>
          <a:endParaRPr lang="en-US"/>
        </a:p>
      </dgm:t>
    </dgm:pt>
    <dgm:pt modelId="{076FA402-CD9E-41CB-B18C-04D75E91C0C6}" type="sibTrans" cxnId="{BE305319-5F5E-44F3-B49A-7C3AE60D3B3D}">
      <dgm:prSet/>
      <dgm:spPr/>
      <dgm:t>
        <a:bodyPr/>
        <a:lstStyle/>
        <a:p>
          <a:endParaRPr lang="en-US"/>
        </a:p>
      </dgm:t>
    </dgm:pt>
    <dgm:pt modelId="{A0B9EAE4-17EE-4999-A626-E50CFF93DD5B}" type="pres">
      <dgm:prSet presAssocID="{10C30DE0-5E99-437B-A5BE-6ACF5711BC7C}" presName="compositeShape" presStyleCnt="0">
        <dgm:presLayoutVars>
          <dgm:chMax val="7"/>
          <dgm:dir/>
          <dgm:resizeHandles val="exact"/>
        </dgm:presLayoutVars>
      </dgm:prSet>
      <dgm:spPr/>
      <dgm:t>
        <a:bodyPr/>
        <a:lstStyle/>
        <a:p>
          <a:endParaRPr lang="en-US"/>
        </a:p>
      </dgm:t>
    </dgm:pt>
    <dgm:pt modelId="{6F8E89A3-5639-4010-A9DB-B50F55D81916}" type="pres">
      <dgm:prSet presAssocID="{B73EE787-31D6-491E-B8B4-06F345282A6B}" presName="circ1TxSh" presStyleLbl="vennNode1" presStyleIdx="0" presStyleCnt="1"/>
      <dgm:spPr/>
      <dgm:t>
        <a:bodyPr/>
        <a:lstStyle/>
        <a:p>
          <a:endParaRPr lang="en-US"/>
        </a:p>
      </dgm:t>
    </dgm:pt>
  </dgm:ptLst>
  <dgm:cxnLst>
    <dgm:cxn modelId="{76945941-70B8-41E0-B7CC-94B9E38DD4AC}" type="presOf" srcId="{10C30DE0-5E99-437B-A5BE-6ACF5711BC7C}" destId="{A0B9EAE4-17EE-4999-A626-E50CFF93DD5B}" srcOrd="0" destOrd="0" presId="urn:microsoft.com/office/officeart/2005/8/layout/venn1"/>
    <dgm:cxn modelId="{06A56583-986B-4991-916C-4D4CD44B74C9}" type="presOf" srcId="{B73EE787-31D6-491E-B8B4-06F345282A6B}" destId="{6F8E89A3-5639-4010-A9DB-B50F55D81916}" srcOrd="0" destOrd="0" presId="urn:microsoft.com/office/officeart/2005/8/layout/venn1"/>
    <dgm:cxn modelId="{BE305319-5F5E-44F3-B49A-7C3AE60D3B3D}" srcId="{10C30DE0-5E99-437B-A5BE-6ACF5711BC7C}" destId="{B73EE787-31D6-491E-B8B4-06F345282A6B}" srcOrd="0" destOrd="0" parTransId="{270D8087-FADF-4A73-9081-1B0849556756}" sibTransId="{076FA402-CD9E-41CB-B18C-04D75E91C0C6}"/>
    <dgm:cxn modelId="{5A174053-2101-431B-9217-33A14F68F015}" type="presParOf" srcId="{A0B9EAE4-17EE-4999-A626-E50CFF93DD5B}" destId="{6F8E89A3-5639-4010-A9DB-B50F55D81916}"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BBED9EF-ED33-49F4-8EDB-B276D96A731D}" type="doc">
      <dgm:prSet loTypeId="urn:microsoft.com/office/officeart/2005/8/layout/vList2" loCatId="list" qsTypeId="urn:microsoft.com/office/officeart/2005/8/quickstyle/3d1" qsCatId="3D" csTypeId="urn:microsoft.com/office/officeart/2005/8/colors/accent6_5" csCatId="accent6" phldr="1"/>
      <dgm:spPr/>
      <dgm:t>
        <a:bodyPr/>
        <a:lstStyle/>
        <a:p>
          <a:endParaRPr lang="en-US"/>
        </a:p>
      </dgm:t>
    </dgm:pt>
    <dgm:pt modelId="{A53016EF-5CEB-41CF-986C-094BB4E39030}">
      <dgm:prSet custT="1"/>
      <dgm:spPr/>
      <dgm:t>
        <a:bodyPr/>
        <a:lstStyle/>
        <a:p>
          <a:pPr algn="ctr" rtl="0"/>
          <a:r>
            <a:rPr lang="en-US" sz="2200" b="0" baseline="0" dirty="0" smtClean="0"/>
            <a:t>USING PSYCHOLINGUISTIC EVIDENCE TO RESOLVE AMBIGUITIES PRESENT IN NATURAL LANGUAGE   </a:t>
          </a:r>
          <a:br>
            <a:rPr lang="en-US" sz="2200" b="0" baseline="0" dirty="0" smtClean="0"/>
          </a:br>
          <a:endParaRPr lang="en-US" sz="2200" dirty="0"/>
        </a:p>
      </dgm:t>
    </dgm:pt>
    <dgm:pt modelId="{94C9BD5B-C26F-4529-9D71-DFA491EDE952}" type="parTrans" cxnId="{CBC672A7-7C03-4353-9C2E-58033D7926FD}">
      <dgm:prSet/>
      <dgm:spPr/>
      <dgm:t>
        <a:bodyPr/>
        <a:lstStyle/>
        <a:p>
          <a:endParaRPr lang="en-US"/>
        </a:p>
      </dgm:t>
    </dgm:pt>
    <dgm:pt modelId="{5A4D35EC-B017-410A-B7C3-CD8FD44EB2F5}" type="sibTrans" cxnId="{CBC672A7-7C03-4353-9C2E-58033D7926FD}">
      <dgm:prSet/>
      <dgm:spPr/>
      <dgm:t>
        <a:bodyPr/>
        <a:lstStyle/>
        <a:p>
          <a:endParaRPr lang="en-US"/>
        </a:p>
      </dgm:t>
    </dgm:pt>
    <dgm:pt modelId="{0896C84A-8BA0-45E2-A19C-57D95BAF40AF}" type="pres">
      <dgm:prSet presAssocID="{ABBED9EF-ED33-49F4-8EDB-B276D96A731D}" presName="linear" presStyleCnt="0">
        <dgm:presLayoutVars>
          <dgm:animLvl val="lvl"/>
          <dgm:resizeHandles val="exact"/>
        </dgm:presLayoutVars>
      </dgm:prSet>
      <dgm:spPr/>
      <dgm:t>
        <a:bodyPr/>
        <a:lstStyle/>
        <a:p>
          <a:endParaRPr lang="en-US"/>
        </a:p>
      </dgm:t>
    </dgm:pt>
    <dgm:pt modelId="{A09E1418-197F-419B-A5F0-3E6E320C32BE}" type="pres">
      <dgm:prSet presAssocID="{A53016EF-5CEB-41CF-986C-094BB4E39030}" presName="parentText" presStyleLbl="node1" presStyleIdx="0" presStyleCnt="1">
        <dgm:presLayoutVars>
          <dgm:chMax val="0"/>
          <dgm:bulletEnabled val="1"/>
        </dgm:presLayoutVars>
      </dgm:prSet>
      <dgm:spPr/>
      <dgm:t>
        <a:bodyPr/>
        <a:lstStyle/>
        <a:p>
          <a:endParaRPr lang="en-US"/>
        </a:p>
      </dgm:t>
    </dgm:pt>
  </dgm:ptLst>
  <dgm:cxnLst>
    <dgm:cxn modelId="{CBC672A7-7C03-4353-9C2E-58033D7926FD}" srcId="{ABBED9EF-ED33-49F4-8EDB-B276D96A731D}" destId="{A53016EF-5CEB-41CF-986C-094BB4E39030}" srcOrd="0" destOrd="0" parTransId="{94C9BD5B-C26F-4529-9D71-DFA491EDE952}" sibTransId="{5A4D35EC-B017-410A-B7C3-CD8FD44EB2F5}"/>
    <dgm:cxn modelId="{1827395F-3DD5-49D6-BBDB-C478227DB3F6}" type="presOf" srcId="{A53016EF-5CEB-41CF-986C-094BB4E39030}" destId="{A09E1418-197F-419B-A5F0-3E6E320C32BE}" srcOrd="0" destOrd="0" presId="urn:microsoft.com/office/officeart/2005/8/layout/vList2"/>
    <dgm:cxn modelId="{8DE5C99C-A3B3-4774-ACFE-07C9DA83BCA1}" type="presOf" srcId="{ABBED9EF-ED33-49F4-8EDB-B276D96A731D}" destId="{0896C84A-8BA0-45E2-A19C-57D95BAF40AF}" srcOrd="0" destOrd="0" presId="urn:microsoft.com/office/officeart/2005/8/layout/vList2"/>
    <dgm:cxn modelId="{7B8F8E6F-7598-4202-8F0D-4939C7DA9C3F}" type="presParOf" srcId="{0896C84A-8BA0-45E2-A19C-57D95BAF40AF}" destId="{A09E1418-197F-419B-A5F0-3E6E320C32BE}"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87A1659-2D08-4A39-A585-5A1AB094917B}" type="doc">
      <dgm:prSet loTypeId="urn:microsoft.com/office/officeart/2005/8/layout/hList7" loCatId="list" qsTypeId="urn:microsoft.com/office/officeart/2005/8/quickstyle/simple5" qsCatId="simple" csTypeId="urn:microsoft.com/office/officeart/2005/8/colors/accent6_5" csCatId="accent6"/>
      <dgm:spPr/>
      <dgm:t>
        <a:bodyPr/>
        <a:lstStyle/>
        <a:p>
          <a:endParaRPr lang="en-US"/>
        </a:p>
      </dgm:t>
    </dgm:pt>
    <dgm:pt modelId="{396ACFA9-14BE-4115-ACA7-0574DE49F9A7}">
      <dgm:prSet/>
      <dgm:spPr/>
      <dgm:t>
        <a:bodyPr/>
        <a:lstStyle/>
        <a:p>
          <a:pPr rtl="0"/>
          <a:r>
            <a:rPr lang="en-US" smtClean="0"/>
            <a:t>Bel-Enguix and Jimenez-Lopez  propose Conversational Grammar Systems (CGS) to model dialog as inter-action: “a sequence of acts performed by two or more agents in a common environment” (2008: 209). </a:t>
          </a:r>
          <a:endParaRPr lang="en-US"/>
        </a:p>
      </dgm:t>
    </dgm:pt>
    <dgm:pt modelId="{3A691D24-1E8A-491A-ADD8-20A88669E7DE}" type="parTrans" cxnId="{5B28E0EE-B9E7-42BE-9DD1-8B6FF2DFB807}">
      <dgm:prSet/>
      <dgm:spPr/>
      <dgm:t>
        <a:bodyPr/>
        <a:lstStyle/>
        <a:p>
          <a:endParaRPr lang="en-US"/>
        </a:p>
      </dgm:t>
    </dgm:pt>
    <dgm:pt modelId="{0EB142A9-3EA3-4867-9E71-9005EA383E84}" type="sibTrans" cxnId="{5B28E0EE-B9E7-42BE-9DD1-8B6FF2DFB807}">
      <dgm:prSet/>
      <dgm:spPr/>
      <dgm:t>
        <a:bodyPr/>
        <a:lstStyle/>
        <a:p>
          <a:endParaRPr lang="en-US"/>
        </a:p>
      </dgm:t>
    </dgm:pt>
    <dgm:pt modelId="{003B1329-6CAD-46FD-BF61-8C5DC28F2F5F}">
      <dgm:prSet/>
      <dgm:spPr/>
      <dgm:t>
        <a:bodyPr/>
        <a:lstStyle/>
        <a:p>
          <a:pPr rtl="0"/>
          <a:r>
            <a:rPr lang="en-US" smtClean="0"/>
            <a:t>The authors drew from the conversation analytic literature, which they combined with their knowledge of computational linguistics, formal language theory, and speech act theory, maintaining that because the “investigation and modeling of human language is clearly an interdisciplinary task…methods for language technology have to come from different disciplines” (p. 219)</a:t>
          </a:r>
          <a:endParaRPr lang="en-US"/>
        </a:p>
      </dgm:t>
    </dgm:pt>
    <dgm:pt modelId="{BA782CDA-C2EF-4779-8DA3-4B391942C4B5}" type="parTrans" cxnId="{D0DBBFE2-84AF-4FB6-AA81-ACBF23952A35}">
      <dgm:prSet/>
      <dgm:spPr/>
      <dgm:t>
        <a:bodyPr/>
        <a:lstStyle/>
        <a:p>
          <a:endParaRPr lang="en-US"/>
        </a:p>
      </dgm:t>
    </dgm:pt>
    <dgm:pt modelId="{A1DEA4CB-C756-4CD7-888F-E2B8ED46EC25}" type="sibTrans" cxnId="{D0DBBFE2-84AF-4FB6-AA81-ACBF23952A35}">
      <dgm:prSet/>
      <dgm:spPr/>
      <dgm:t>
        <a:bodyPr/>
        <a:lstStyle/>
        <a:p>
          <a:endParaRPr lang="en-US"/>
        </a:p>
      </dgm:t>
    </dgm:pt>
    <dgm:pt modelId="{AB1D1CD8-31A0-44E9-93B0-0E53F6BCABCA}" type="pres">
      <dgm:prSet presAssocID="{187A1659-2D08-4A39-A585-5A1AB094917B}" presName="Name0" presStyleCnt="0">
        <dgm:presLayoutVars>
          <dgm:dir/>
          <dgm:resizeHandles val="exact"/>
        </dgm:presLayoutVars>
      </dgm:prSet>
      <dgm:spPr/>
      <dgm:t>
        <a:bodyPr/>
        <a:lstStyle/>
        <a:p>
          <a:endParaRPr lang="en-US"/>
        </a:p>
      </dgm:t>
    </dgm:pt>
    <dgm:pt modelId="{5FC8648E-303A-4A56-B4B0-5E89FAF3DEDD}" type="pres">
      <dgm:prSet presAssocID="{187A1659-2D08-4A39-A585-5A1AB094917B}" presName="fgShape" presStyleLbl="fgShp" presStyleIdx="0" presStyleCnt="1"/>
      <dgm:spPr/>
    </dgm:pt>
    <dgm:pt modelId="{E270349E-50AD-42BC-A468-21C352023222}" type="pres">
      <dgm:prSet presAssocID="{187A1659-2D08-4A39-A585-5A1AB094917B}" presName="linComp" presStyleCnt="0"/>
      <dgm:spPr/>
    </dgm:pt>
    <dgm:pt modelId="{4523AD85-E802-4D11-B0A2-978813ACBFF2}" type="pres">
      <dgm:prSet presAssocID="{396ACFA9-14BE-4115-ACA7-0574DE49F9A7}" presName="compNode" presStyleCnt="0"/>
      <dgm:spPr/>
    </dgm:pt>
    <dgm:pt modelId="{CB967E37-A117-433D-B02C-21E0F90E5388}" type="pres">
      <dgm:prSet presAssocID="{396ACFA9-14BE-4115-ACA7-0574DE49F9A7}" presName="bkgdShape" presStyleLbl="node1" presStyleIdx="0" presStyleCnt="2"/>
      <dgm:spPr/>
      <dgm:t>
        <a:bodyPr/>
        <a:lstStyle/>
        <a:p>
          <a:endParaRPr lang="en-US"/>
        </a:p>
      </dgm:t>
    </dgm:pt>
    <dgm:pt modelId="{C5191E69-D5B8-498F-98C3-AECF53E86881}" type="pres">
      <dgm:prSet presAssocID="{396ACFA9-14BE-4115-ACA7-0574DE49F9A7}" presName="nodeTx" presStyleLbl="node1" presStyleIdx="0" presStyleCnt="2">
        <dgm:presLayoutVars>
          <dgm:bulletEnabled val="1"/>
        </dgm:presLayoutVars>
      </dgm:prSet>
      <dgm:spPr/>
      <dgm:t>
        <a:bodyPr/>
        <a:lstStyle/>
        <a:p>
          <a:endParaRPr lang="en-US"/>
        </a:p>
      </dgm:t>
    </dgm:pt>
    <dgm:pt modelId="{5551D612-CADF-4CB7-BF17-00885BEE3803}" type="pres">
      <dgm:prSet presAssocID="{396ACFA9-14BE-4115-ACA7-0574DE49F9A7}" presName="invisiNode" presStyleLbl="node1" presStyleIdx="0" presStyleCnt="2"/>
      <dgm:spPr/>
    </dgm:pt>
    <dgm:pt modelId="{6E7FF14F-6C6F-49BE-9836-18217322B6FC}" type="pres">
      <dgm:prSet presAssocID="{396ACFA9-14BE-4115-ACA7-0574DE49F9A7}" presName="imagNode" presStyleLbl="fgImgPlace1" presStyleIdx="0" presStyleCnt="2"/>
      <dgm:spPr/>
    </dgm:pt>
    <dgm:pt modelId="{5A640474-63D8-40CD-9EB5-12BFA0C4A36E}" type="pres">
      <dgm:prSet presAssocID="{0EB142A9-3EA3-4867-9E71-9005EA383E84}" presName="sibTrans" presStyleLbl="sibTrans2D1" presStyleIdx="0" presStyleCnt="0"/>
      <dgm:spPr/>
      <dgm:t>
        <a:bodyPr/>
        <a:lstStyle/>
        <a:p>
          <a:endParaRPr lang="en-US"/>
        </a:p>
      </dgm:t>
    </dgm:pt>
    <dgm:pt modelId="{2E1EC5EB-7E12-4772-AF3C-86548F521E64}" type="pres">
      <dgm:prSet presAssocID="{003B1329-6CAD-46FD-BF61-8C5DC28F2F5F}" presName="compNode" presStyleCnt="0"/>
      <dgm:spPr/>
    </dgm:pt>
    <dgm:pt modelId="{52476E07-7863-46B1-B1B2-76F01E27975A}" type="pres">
      <dgm:prSet presAssocID="{003B1329-6CAD-46FD-BF61-8C5DC28F2F5F}" presName="bkgdShape" presStyleLbl="node1" presStyleIdx="1" presStyleCnt="2"/>
      <dgm:spPr/>
      <dgm:t>
        <a:bodyPr/>
        <a:lstStyle/>
        <a:p>
          <a:endParaRPr lang="en-US"/>
        </a:p>
      </dgm:t>
    </dgm:pt>
    <dgm:pt modelId="{340F32B3-80E5-449F-93BF-DA85F671FDF3}" type="pres">
      <dgm:prSet presAssocID="{003B1329-6CAD-46FD-BF61-8C5DC28F2F5F}" presName="nodeTx" presStyleLbl="node1" presStyleIdx="1" presStyleCnt="2">
        <dgm:presLayoutVars>
          <dgm:bulletEnabled val="1"/>
        </dgm:presLayoutVars>
      </dgm:prSet>
      <dgm:spPr/>
      <dgm:t>
        <a:bodyPr/>
        <a:lstStyle/>
        <a:p>
          <a:endParaRPr lang="en-US"/>
        </a:p>
      </dgm:t>
    </dgm:pt>
    <dgm:pt modelId="{49F4AEC4-022E-41B5-A136-A111D7CF8EF6}" type="pres">
      <dgm:prSet presAssocID="{003B1329-6CAD-46FD-BF61-8C5DC28F2F5F}" presName="invisiNode" presStyleLbl="node1" presStyleIdx="1" presStyleCnt="2"/>
      <dgm:spPr/>
    </dgm:pt>
    <dgm:pt modelId="{6EC90641-1E71-4BCA-9600-1BC2DE0F75BC}" type="pres">
      <dgm:prSet presAssocID="{003B1329-6CAD-46FD-BF61-8C5DC28F2F5F}" presName="imagNode" presStyleLbl="fgImgPlace1" presStyleIdx="1" presStyleCnt="2"/>
      <dgm:spPr/>
    </dgm:pt>
  </dgm:ptLst>
  <dgm:cxnLst>
    <dgm:cxn modelId="{D0DBBFE2-84AF-4FB6-AA81-ACBF23952A35}" srcId="{187A1659-2D08-4A39-A585-5A1AB094917B}" destId="{003B1329-6CAD-46FD-BF61-8C5DC28F2F5F}" srcOrd="1" destOrd="0" parTransId="{BA782CDA-C2EF-4779-8DA3-4B391942C4B5}" sibTransId="{A1DEA4CB-C756-4CD7-888F-E2B8ED46EC25}"/>
    <dgm:cxn modelId="{804F3EBF-4C61-48EA-82F3-CE5882366D57}" type="presOf" srcId="{003B1329-6CAD-46FD-BF61-8C5DC28F2F5F}" destId="{340F32B3-80E5-449F-93BF-DA85F671FDF3}" srcOrd="1" destOrd="0" presId="urn:microsoft.com/office/officeart/2005/8/layout/hList7"/>
    <dgm:cxn modelId="{3A890FA7-C275-458A-AE00-98342E016323}" type="presOf" srcId="{187A1659-2D08-4A39-A585-5A1AB094917B}" destId="{AB1D1CD8-31A0-44E9-93B0-0E53F6BCABCA}" srcOrd="0" destOrd="0" presId="urn:microsoft.com/office/officeart/2005/8/layout/hList7"/>
    <dgm:cxn modelId="{226087DE-FDA1-4C12-A387-34737DB16101}" type="presOf" srcId="{396ACFA9-14BE-4115-ACA7-0574DE49F9A7}" destId="{C5191E69-D5B8-498F-98C3-AECF53E86881}" srcOrd="1" destOrd="0" presId="urn:microsoft.com/office/officeart/2005/8/layout/hList7"/>
    <dgm:cxn modelId="{555ECBCD-0626-4B68-839D-DF69B1F1920D}" type="presOf" srcId="{003B1329-6CAD-46FD-BF61-8C5DC28F2F5F}" destId="{52476E07-7863-46B1-B1B2-76F01E27975A}" srcOrd="0" destOrd="0" presId="urn:microsoft.com/office/officeart/2005/8/layout/hList7"/>
    <dgm:cxn modelId="{5B28E0EE-B9E7-42BE-9DD1-8B6FF2DFB807}" srcId="{187A1659-2D08-4A39-A585-5A1AB094917B}" destId="{396ACFA9-14BE-4115-ACA7-0574DE49F9A7}" srcOrd="0" destOrd="0" parTransId="{3A691D24-1E8A-491A-ADD8-20A88669E7DE}" sibTransId="{0EB142A9-3EA3-4867-9E71-9005EA383E84}"/>
    <dgm:cxn modelId="{6F5FB6C5-1385-4BDD-9F13-2B8C256035C2}" type="presOf" srcId="{0EB142A9-3EA3-4867-9E71-9005EA383E84}" destId="{5A640474-63D8-40CD-9EB5-12BFA0C4A36E}" srcOrd="0" destOrd="0" presId="urn:microsoft.com/office/officeart/2005/8/layout/hList7"/>
    <dgm:cxn modelId="{B557CDBB-AA7D-41BD-A014-3BE580BF4168}" type="presOf" srcId="{396ACFA9-14BE-4115-ACA7-0574DE49F9A7}" destId="{CB967E37-A117-433D-B02C-21E0F90E5388}" srcOrd="0" destOrd="0" presId="urn:microsoft.com/office/officeart/2005/8/layout/hList7"/>
    <dgm:cxn modelId="{6C8DA982-EDB0-45CF-BCE7-32B9DC4ED6B9}" type="presParOf" srcId="{AB1D1CD8-31A0-44E9-93B0-0E53F6BCABCA}" destId="{5FC8648E-303A-4A56-B4B0-5E89FAF3DEDD}" srcOrd="0" destOrd="0" presId="urn:microsoft.com/office/officeart/2005/8/layout/hList7"/>
    <dgm:cxn modelId="{8D4A18BC-0100-4C95-AD1F-30D6431D1AE5}" type="presParOf" srcId="{AB1D1CD8-31A0-44E9-93B0-0E53F6BCABCA}" destId="{E270349E-50AD-42BC-A468-21C352023222}" srcOrd="1" destOrd="0" presId="urn:microsoft.com/office/officeart/2005/8/layout/hList7"/>
    <dgm:cxn modelId="{810A2379-28E2-4A10-8C29-73B4B68863A2}" type="presParOf" srcId="{E270349E-50AD-42BC-A468-21C352023222}" destId="{4523AD85-E802-4D11-B0A2-978813ACBFF2}" srcOrd="0" destOrd="0" presId="urn:microsoft.com/office/officeart/2005/8/layout/hList7"/>
    <dgm:cxn modelId="{6F7F8C99-C2B1-42CD-A23C-0F31AFDC455C}" type="presParOf" srcId="{4523AD85-E802-4D11-B0A2-978813ACBFF2}" destId="{CB967E37-A117-433D-B02C-21E0F90E5388}" srcOrd="0" destOrd="0" presId="urn:microsoft.com/office/officeart/2005/8/layout/hList7"/>
    <dgm:cxn modelId="{AAB29E4D-F08B-49C3-8921-E8C7815E7AC0}" type="presParOf" srcId="{4523AD85-E802-4D11-B0A2-978813ACBFF2}" destId="{C5191E69-D5B8-498F-98C3-AECF53E86881}" srcOrd="1" destOrd="0" presId="urn:microsoft.com/office/officeart/2005/8/layout/hList7"/>
    <dgm:cxn modelId="{12E466EC-82C7-4E1C-B577-F360EECBEAE0}" type="presParOf" srcId="{4523AD85-E802-4D11-B0A2-978813ACBFF2}" destId="{5551D612-CADF-4CB7-BF17-00885BEE3803}" srcOrd="2" destOrd="0" presId="urn:microsoft.com/office/officeart/2005/8/layout/hList7"/>
    <dgm:cxn modelId="{8FD0D591-386B-45E2-88FE-8FCA7F8751D7}" type="presParOf" srcId="{4523AD85-E802-4D11-B0A2-978813ACBFF2}" destId="{6E7FF14F-6C6F-49BE-9836-18217322B6FC}" srcOrd="3" destOrd="0" presId="urn:microsoft.com/office/officeart/2005/8/layout/hList7"/>
    <dgm:cxn modelId="{CAC0A694-9477-41CC-B97E-5221BB2BBD29}" type="presParOf" srcId="{E270349E-50AD-42BC-A468-21C352023222}" destId="{5A640474-63D8-40CD-9EB5-12BFA0C4A36E}" srcOrd="1" destOrd="0" presId="urn:microsoft.com/office/officeart/2005/8/layout/hList7"/>
    <dgm:cxn modelId="{0B0268B7-EFE5-4251-9CE9-41421B65ABD4}" type="presParOf" srcId="{E270349E-50AD-42BC-A468-21C352023222}" destId="{2E1EC5EB-7E12-4772-AF3C-86548F521E64}" srcOrd="2" destOrd="0" presId="urn:microsoft.com/office/officeart/2005/8/layout/hList7"/>
    <dgm:cxn modelId="{E1FA90A8-5572-4146-A115-4EDC2F81957A}" type="presParOf" srcId="{2E1EC5EB-7E12-4772-AF3C-86548F521E64}" destId="{52476E07-7863-46B1-B1B2-76F01E27975A}" srcOrd="0" destOrd="0" presId="urn:microsoft.com/office/officeart/2005/8/layout/hList7"/>
    <dgm:cxn modelId="{3959DDA6-8DA7-457B-AE7B-851E65AF6283}" type="presParOf" srcId="{2E1EC5EB-7E12-4772-AF3C-86548F521E64}" destId="{340F32B3-80E5-449F-93BF-DA85F671FDF3}" srcOrd="1" destOrd="0" presId="urn:microsoft.com/office/officeart/2005/8/layout/hList7"/>
    <dgm:cxn modelId="{D23365FD-A16E-4DA6-A3C2-11E5FB82A432}" type="presParOf" srcId="{2E1EC5EB-7E12-4772-AF3C-86548F521E64}" destId="{49F4AEC4-022E-41B5-A136-A111D7CF8EF6}" srcOrd="2" destOrd="0" presId="urn:microsoft.com/office/officeart/2005/8/layout/hList7"/>
    <dgm:cxn modelId="{B4275E3B-86FD-46D5-8D56-5745120B2AD1}" type="presParOf" srcId="{2E1EC5EB-7E12-4772-AF3C-86548F521E64}" destId="{6EC90641-1E71-4BCA-9600-1BC2DE0F75BC}"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FAFC67-917E-435D-9E36-7AE8CB7F87D6}" type="doc">
      <dgm:prSet loTypeId="urn:microsoft.com/office/officeart/2005/8/layout/target3" loCatId="relationship" qsTypeId="urn:microsoft.com/office/officeart/2005/8/quickstyle/3d2" qsCatId="3D" csTypeId="urn:microsoft.com/office/officeart/2005/8/colors/accent1_2" csCatId="accent1" phldr="1"/>
      <dgm:spPr/>
      <dgm:t>
        <a:bodyPr/>
        <a:lstStyle/>
        <a:p>
          <a:endParaRPr lang="en-US"/>
        </a:p>
      </dgm:t>
    </dgm:pt>
    <dgm:pt modelId="{550F4DE0-19D7-4526-9402-D608086DFB4D}">
      <dgm:prSet/>
      <dgm:spPr/>
      <dgm:t>
        <a:bodyPr/>
        <a:lstStyle/>
        <a:p>
          <a:pPr rtl="0"/>
          <a:endParaRPr lang="en-US" dirty="0"/>
        </a:p>
      </dgm:t>
    </dgm:pt>
    <dgm:pt modelId="{B0D63EBE-A216-4D46-A585-7645EDCD0B2C}" type="parTrans" cxnId="{552CFEF3-BA2C-4331-ADFA-52287B082160}">
      <dgm:prSet/>
      <dgm:spPr/>
      <dgm:t>
        <a:bodyPr/>
        <a:lstStyle/>
        <a:p>
          <a:endParaRPr lang="en-US"/>
        </a:p>
      </dgm:t>
    </dgm:pt>
    <dgm:pt modelId="{8A6F9C2A-3FFF-4494-B938-F4B2369236A3}" type="sibTrans" cxnId="{552CFEF3-BA2C-4331-ADFA-52287B082160}">
      <dgm:prSet/>
      <dgm:spPr/>
      <dgm:t>
        <a:bodyPr/>
        <a:lstStyle/>
        <a:p>
          <a:endParaRPr lang="en-US"/>
        </a:p>
      </dgm:t>
    </dgm:pt>
    <dgm:pt modelId="{E25CD09F-2A91-486A-B522-0779F2CFE232}">
      <dgm:prSet/>
      <dgm:spPr/>
      <dgm:t>
        <a:bodyPr/>
        <a:lstStyle/>
        <a:p>
          <a:pPr rtl="0"/>
          <a:r>
            <a:rPr lang="en-US" b="1" smtClean="0">
              <a:effectLst/>
            </a:rPr>
            <a:t>Amy Neustein, Ph.D.</a:t>
          </a:r>
          <a:endParaRPr lang="en-US" b="1" dirty="0">
            <a:effectLst/>
          </a:endParaRPr>
        </a:p>
      </dgm:t>
    </dgm:pt>
    <dgm:pt modelId="{1E75482E-443C-4E85-A5A9-6B96A6A68DA9}" type="parTrans" cxnId="{901F4557-728B-4703-BD24-A0B1B3865BE5}">
      <dgm:prSet/>
      <dgm:spPr/>
      <dgm:t>
        <a:bodyPr/>
        <a:lstStyle/>
        <a:p>
          <a:endParaRPr lang="en-US"/>
        </a:p>
      </dgm:t>
    </dgm:pt>
    <dgm:pt modelId="{32C3F916-46A2-48B2-8290-987787E0C27D}" type="sibTrans" cxnId="{901F4557-728B-4703-BD24-A0B1B3865BE5}">
      <dgm:prSet/>
      <dgm:spPr/>
      <dgm:t>
        <a:bodyPr/>
        <a:lstStyle/>
        <a:p>
          <a:endParaRPr lang="en-US"/>
        </a:p>
      </dgm:t>
    </dgm:pt>
    <dgm:pt modelId="{15EC9864-8AF7-4E05-A779-262449C58F59}">
      <dgm:prSet/>
      <dgm:spPr/>
      <dgm:t>
        <a:bodyPr/>
        <a:lstStyle/>
        <a:p>
          <a:pPr rtl="0"/>
          <a:r>
            <a:rPr lang="en-US" b="1" smtClean="0"/>
            <a:t>Founder and CEO</a:t>
          </a:r>
          <a:endParaRPr lang="en-US" b="1" dirty="0"/>
        </a:p>
      </dgm:t>
    </dgm:pt>
    <dgm:pt modelId="{7C4050A0-33B7-4B81-9178-FF30E5C1E8FE}" type="parTrans" cxnId="{9B3384C5-F301-4B6E-B8DA-2C624F4C5C70}">
      <dgm:prSet/>
      <dgm:spPr/>
      <dgm:t>
        <a:bodyPr/>
        <a:lstStyle/>
        <a:p>
          <a:endParaRPr lang="en-US"/>
        </a:p>
      </dgm:t>
    </dgm:pt>
    <dgm:pt modelId="{4BC1DFAA-DA05-49B8-9D5F-8C55B594E972}" type="sibTrans" cxnId="{9B3384C5-F301-4B6E-B8DA-2C624F4C5C70}">
      <dgm:prSet/>
      <dgm:spPr/>
      <dgm:t>
        <a:bodyPr/>
        <a:lstStyle/>
        <a:p>
          <a:endParaRPr lang="en-US"/>
        </a:p>
      </dgm:t>
    </dgm:pt>
    <dgm:pt modelId="{9602ABC6-DFF5-40E5-A0B5-1BD40E384ECC}">
      <dgm:prSet/>
      <dgm:spPr/>
      <dgm:t>
        <a:bodyPr/>
        <a:lstStyle/>
        <a:p>
          <a:pPr rtl="0"/>
          <a:r>
            <a:rPr lang="en-US" b="1" smtClean="0"/>
            <a:t>Linguistic Technology Systems</a:t>
          </a:r>
          <a:endParaRPr lang="en-US" b="1" dirty="0"/>
        </a:p>
      </dgm:t>
    </dgm:pt>
    <dgm:pt modelId="{E55EF46D-B691-4C55-B20F-7EAA6D2B4841}" type="parTrans" cxnId="{7DFECBAA-2AA8-4F13-9AC7-71B2B7D2095B}">
      <dgm:prSet/>
      <dgm:spPr/>
      <dgm:t>
        <a:bodyPr/>
        <a:lstStyle/>
        <a:p>
          <a:endParaRPr lang="en-US"/>
        </a:p>
      </dgm:t>
    </dgm:pt>
    <dgm:pt modelId="{6C693207-2AB5-4FB9-9664-6051B94B5564}" type="sibTrans" cxnId="{7DFECBAA-2AA8-4F13-9AC7-71B2B7D2095B}">
      <dgm:prSet/>
      <dgm:spPr/>
      <dgm:t>
        <a:bodyPr/>
        <a:lstStyle/>
        <a:p>
          <a:endParaRPr lang="en-US"/>
        </a:p>
      </dgm:t>
    </dgm:pt>
    <dgm:pt modelId="{64B1C65D-5128-41C1-82AC-4F2EAF367A1C}">
      <dgm:prSet/>
      <dgm:spPr/>
      <dgm:t>
        <a:bodyPr/>
        <a:lstStyle/>
        <a:p>
          <a:pPr rtl="0"/>
          <a:r>
            <a:rPr lang="en-US" b="1" smtClean="0"/>
            <a:t>www.lingtechsys.com</a:t>
          </a:r>
          <a:endParaRPr lang="en-US" b="1" dirty="0"/>
        </a:p>
      </dgm:t>
    </dgm:pt>
    <dgm:pt modelId="{AB895952-7D9B-4110-AFF3-0309831C5E25}" type="parTrans" cxnId="{E0BEA209-5745-48DF-A9A6-597FD2CAB887}">
      <dgm:prSet/>
      <dgm:spPr/>
      <dgm:t>
        <a:bodyPr/>
        <a:lstStyle/>
        <a:p>
          <a:endParaRPr lang="en-US"/>
        </a:p>
      </dgm:t>
    </dgm:pt>
    <dgm:pt modelId="{7EC185A9-4DC5-44FF-A886-395C1C3ABE21}" type="sibTrans" cxnId="{E0BEA209-5745-48DF-A9A6-597FD2CAB887}">
      <dgm:prSet/>
      <dgm:spPr/>
      <dgm:t>
        <a:bodyPr/>
        <a:lstStyle/>
        <a:p>
          <a:endParaRPr lang="en-US"/>
        </a:p>
      </dgm:t>
    </dgm:pt>
    <dgm:pt modelId="{26298E42-D9B7-449F-BD86-F81CCA12A078}">
      <dgm:prSet/>
      <dgm:spPr/>
      <dgm:t>
        <a:bodyPr/>
        <a:lstStyle/>
        <a:p>
          <a:pPr rtl="0"/>
          <a:endParaRPr lang="en-US"/>
        </a:p>
      </dgm:t>
    </dgm:pt>
    <dgm:pt modelId="{AA19CC6D-F275-4107-838B-70D9C9D77973}" type="parTrans" cxnId="{F9A7B777-059F-4843-9AC8-9664BBFF4268}">
      <dgm:prSet/>
      <dgm:spPr/>
      <dgm:t>
        <a:bodyPr/>
        <a:lstStyle/>
        <a:p>
          <a:endParaRPr lang="en-US"/>
        </a:p>
      </dgm:t>
    </dgm:pt>
    <dgm:pt modelId="{3F9921F9-B0D2-4B70-98D5-6A1581847F6F}" type="sibTrans" cxnId="{F9A7B777-059F-4843-9AC8-9664BBFF4268}">
      <dgm:prSet/>
      <dgm:spPr/>
      <dgm:t>
        <a:bodyPr/>
        <a:lstStyle/>
        <a:p>
          <a:endParaRPr lang="en-US"/>
        </a:p>
      </dgm:t>
    </dgm:pt>
    <dgm:pt modelId="{05143DEF-E11D-42AE-8C98-6CF11A86D5A3}" type="pres">
      <dgm:prSet presAssocID="{B0FAFC67-917E-435D-9E36-7AE8CB7F87D6}" presName="Name0" presStyleCnt="0">
        <dgm:presLayoutVars>
          <dgm:chMax val="7"/>
          <dgm:dir/>
          <dgm:animLvl val="lvl"/>
          <dgm:resizeHandles val="exact"/>
        </dgm:presLayoutVars>
      </dgm:prSet>
      <dgm:spPr/>
      <dgm:t>
        <a:bodyPr/>
        <a:lstStyle/>
        <a:p>
          <a:endParaRPr lang="en-US"/>
        </a:p>
      </dgm:t>
    </dgm:pt>
    <dgm:pt modelId="{EDA87637-DDE0-42E3-A44F-B6EF00244B71}" type="pres">
      <dgm:prSet presAssocID="{550F4DE0-19D7-4526-9402-D608086DFB4D}" presName="circle1" presStyleLbl="node1" presStyleIdx="0" presStyleCnt="6"/>
      <dgm:spPr/>
      <dgm:t>
        <a:bodyPr/>
        <a:lstStyle/>
        <a:p>
          <a:endParaRPr lang="en-US"/>
        </a:p>
      </dgm:t>
    </dgm:pt>
    <dgm:pt modelId="{2DFF76C4-09C6-4BDE-AE37-93CBF077D281}" type="pres">
      <dgm:prSet presAssocID="{550F4DE0-19D7-4526-9402-D608086DFB4D}" presName="space" presStyleCnt="0"/>
      <dgm:spPr/>
      <dgm:t>
        <a:bodyPr/>
        <a:lstStyle/>
        <a:p>
          <a:endParaRPr lang="en-US"/>
        </a:p>
      </dgm:t>
    </dgm:pt>
    <dgm:pt modelId="{1A806B5A-65CE-4B52-8702-CD84657D4F5D}" type="pres">
      <dgm:prSet presAssocID="{550F4DE0-19D7-4526-9402-D608086DFB4D}" presName="rect1" presStyleLbl="alignAcc1" presStyleIdx="0" presStyleCnt="6"/>
      <dgm:spPr/>
      <dgm:t>
        <a:bodyPr/>
        <a:lstStyle/>
        <a:p>
          <a:endParaRPr lang="en-US"/>
        </a:p>
      </dgm:t>
    </dgm:pt>
    <dgm:pt modelId="{B1CDB000-FCEC-468F-8AEC-776236551BEF}" type="pres">
      <dgm:prSet presAssocID="{E25CD09F-2A91-486A-B522-0779F2CFE232}" presName="vertSpace2" presStyleLbl="node1" presStyleIdx="0" presStyleCnt="6"/>
      <dgm:spPr/>
      <dgm:t>
        <a:bodyPr/>
        <a:lstStyle/>
        <a:p>
          <a:endParaRPr lang="en-US"/>
        </a:p>
      </dgm:t>
    </dgm:pt>
    <dgm:pt modelId="{E01D7EF7-E8C5-41E1-8607-4C50EFBB5A21}" type="pres">
      <dgm:prSet presAssocID="{E25CD09F-2A91-486A-B522-0779F2CFE232}" presName="circle2" presStyleLbl="node1" presStyleIdx="1" presStyleCnt="6"/>
      <dgm:spPr/>
      <dgm:t>
        <a:bodyPr/>
        <a:lstStyle/>
        <a:p>
          <a:endParaRPr lang="en-US"/>
        </a:p>
      </dgm:t>
    </dgm:pt>
    <dgm:pt modelId="{ABCF66BA-4DCA-48B0-BE1B-AB9798F3252E}" type="pres">
      <dgm:prSet presAssocID="{E25CD09F-2A91-486A-B522-0779F2CFE232}" presName="rect2" presStyleLbl="alignAcc1" presStyleIdx="1" presStyleCnt="6" custLinFactNeighborX="-719" custLinFactNeighborY="3214"/>
      <dgm:spPr/>
      <dgm:t>
        <a:bodyPr/>
        <a:lstStyle/>
        <a:p>
          <a:endParaRPr lang="en-US"/>
        </a:p>
      </dgm:t>
    </dgm:pt>
    <dgm:pt modelId="{2A261E57-BE25-423B-9DE4-8E207E99308B}" type="pres">
      <dgm:prSet presAssocID="{15EC9864-8AF7-4E05-A779-262449C58F59}" presName="vertSpace3" presStyleLbl="node1" presStyleIdx="1" presStyleCnt="6"/>
      <dgm:spPr/>
      <dgm:t>
        <a:bodyPr/>
        <a:lstStyle/>
        <a:p>
          <a:endParaRPr lang="en-US"/>
        </a:p>
      </dgm:t>
    </dgm:pt>
    <dgm:pt modelId="{5E49C6AD-B372-4197-9327-A9740EEA4D24}" type="pres">
      <dgm:prSet presAssocID="{15EC9864-8AF7-4E05-A779-262449C58F59}" presName="circle3" presStyleLbl="node1" presStyleIdx="2" presStyleCnt="6"/>
      <dgm:spPr/>
      <dgm:t>
        <a:bodyPr/>
        <a:lstStyle/>
        <a:p>
          <a:endParaRPr lang="en-US"/>
        </a:p>
      </dgm:t>
    </dgm:pt>
    <dgm:pt modelId="{10A4E6BA-BAE9-4C53-A6E9-F707F7F92B93}" type="pres">
      <dgm:prSet presAssocID="{15EC9864-8AF7-4E05-A779-262449C58F59}" presName="rect3" presStyleLbl="alignAcc1" presStyleIdx="2" presStyleCnt="6" custLinFactNeighborX="2158" custLinFactNeighborY="-1166"/>
      <dgm:spPr/>
      <dgm:t>
        <a:bodyPr/>
        <a:lstStyle/>
        <a:p>
          <a:endParaRPr lang="en-US"/>
        </a:p>
      </dgm:t>
    </dgm:pt>
    <dgm:pt modelId="{35AC2168-91C0-4F70-8F16-89993615E03E}" type="pres">
      <dgm:prSet presAssocID="{9602ABC6-DFF5-40E5-A0B5-1BD40E384ECC}" presName="vertSpace4" presStyleLbl="node1" presStyleIdx="2" presStyleCnt="6"/>
      <dgm:spPr/>
      <dgm:t>
        <a:bodyPr/>
        <a:lstStyle/>
        <a:p>
          <a:endParaRPr lang="en-US"/>
        </a:p>
      </dgm:t>
    </dgm:pt>
    <dgm:pt modelId="{3E2A644F-870C-4F9D-8109-56B8C8E84F49}" type="pres">
      <dgm:prSet presAssocID="{9602ABC6-DFF5-40E5-A0B5-1BD40E384ECC}" presName="circle4" presStyleLbl="node1" presStyleIdx="3" presStyleCnt="6"/>
      <dgm:spPr/>
      <dgm:t>
        <a:bodyPr/>
        <a:lstStyle/>
        <a:p>
          <a:endParaRPr lang="en-US"/>
        </a:p>
      </dgm:t>
    </dgm:pt>
    <dgm:pt modelId="{C28E3513-2610-42A8-9E7B-D7A2B011608C}" type="pres">
      <dgm:prSet presAssocID="{9602ABC6-DFF5-40E5-A0B5-1BD40E384ECC}" presName="rect4" presStyleLbl="alignAcc1" presStyleIdx="3" presStyleCnt="6" custLinFactNeighborX="-719" custLinFactNeighborY="-2392"/>
      <dgm:spPr/>
      <dgm:t>
        <a:bodyPr/>
        <a:lstStyle/>
        <a:p>
          <a:endParaRPr lang="en-US"/>
        </a:p>
      </dgm:t>
    </dgm:pt>
    <dgm:pt modelId="{2EC6B0D4-D11C-408E-A124-2C9BB1248CE7}" type="pres">
      <dgm:prSet presAssocID="{64B1C65D-5128-41C1-82AC-4F2EAF367A1C}" presName="vertSpace5" presStyleLbl="node1" presStyleIdx="3" presStyleCnt="6"/>
      <dgm:spPr/>
      <dgm:t>
        <a:bodyPr/>
        <a:lstStyle/>
        <a:p>
          <a:endParaRPr lang="en-US"/>
        </a:p>
      </dgm:t>
    </dgm:pt>
    <dgm:pt modelId="{9D62C477-5510-46B9-BF68-D03295FEA375}" type="pres">
      <dgm:prSet presAssocID="{64B1C65D-5128-41C1-82AC-4F2EAF367A1C}" presName="circle5" presStyleLbl="node1" presStyleIdx="4" presStyleCnt="6"/>
      <dgm:spPr/>
      <dgm:t>
        <a:bodyPr/>
        <a:lstStyle/>
        <a:p>
          <a:endParaRPr lang="en-US"/>
        </a:p>
      </dgm:t>
    </dgm:pt>
    <dgm:pt modelId="{2FA32BCE-D98B-44C4-AEDB-5446DB379FE3}" type="pres">
      <dgm:prSet presAssocID="{64B1C65D-5128-41C1-82AC-4F2EAF367A1C}" presName="rect5" presStyleLbl="alignAcc1" presStyleIdx="4" presStyleCnt="6"/>
      <dgm:spPr/>
      <dgm:t>
        <a:bodyPr/>
        <a:lstStyle/>
        <a:p>
          <a:endParaRPr lang="en-US"/>
        </a:p>
      </dgm:t>
    </dgm:pt>
    <dgm:pt modelId="{072B67DA-497B-41D1-B112-F728EA80FDA5}" type="pres">
      <dgm:prSet presAssocID="{26298E42-D9B7-449F-BD86-F81CCA12A078}" presName="vertSpace6" presStyleLbl="node1" presStyleIdx="4" presStyleCnt="6"/>
      <dgm:spPr/>
      <dgm:t>
        <a:bodyPr/>
        <a:lstStyle/>
        <a:p>
          <a:endParaRPr lang="en-US"/>
        </a:p>
      </dgm:t>
    </dgm:pt>
    <dgm:pt modelId="{4D8DCB95-B2B1-4F32-B2BB-7ACA90BC510B}" type="pres">
      <dgm:prSet presAssocID="{26298E42-D9B7-449F-BD86-F81CCA12A078}" presName="circle6" presStyleLbl="node1" presStyleIdx="5" presStyleCnt="6"/>
      <dgm:spPr/>
      <dgm:t>
        <a:bodyPr/>
        <a:lstStyle/>
        <a:p>
          <a:endParaRPr lang="en-US"/>
        </a:p>
      </dgm:t>
    </dgm:pt>
    <dgm:pt modelId="{D984144B-99F7-45A2-AC9A-32527E4A1636}" type="pres">
      <dgm:prSet presAssocID="{26298E42-D9B7-449F-BD86-F81CCA12A078}" presName="rect6" presStyleLbl="alignAcc1" presStyleIdx="5" presStyleCnt="6"/>
      <dgm:spPr/>
      <dgm:t>
        <a:bodyPr/>
        <a:lstStyle/>
        <a:p>
          <a:endParaRPr lang="en-US"/>
        </a:p>
      </dgm:t>
    </dgm:pt>
    <dgm:pt modelId="{9116C046-EC06-473D-92E8-883BF68A4EE9}" type="pres">
      <dgm:prSet presAssocID="{550F4DE0-19D7-4526-9402-D608086DFB4D}" presName="rect1ParTxNoCh" presStyleLbl="alignAcc1" presStyleIdx="5" presStyleCnt="6">
        <dgm:presLayoutVars>
          <dgm:chMax val="1"/>
          <dgm:bulletEnabled val="1"/>
        </dgm:presLayoutVars>
      </dgm:prSet>
      <dgm:spPr/>
      <dgm:t>
        <a:bodyPr/>
        <a:lstStyle/>
        <a:p>
          <a:endParaRPr lang="en-US"/>
        </a:p>
      </dgm:t>
    </dgm:pt>
    <dgm:pt modelId="{569B9163-3C4E-4600-9BDE-AB78F02C963F}" type="pres">
      <dgm:prSet presAssocID="{E25CD09F-2A91-486A-B522-0779F2CFE232}" presName="rect2ParTxNoCh" presStyleLbl="alignAcc1" presStyleIdx="5" presStyleCnt="6">
        <dgm:presLayoutVars>
          <dgm:chMax val="1"/>
          <dgm:bulletEnabled val="1"/>
        </dgm:presLayoutVars>
      </dgm:prSet>
      <dgm:spPr/>
      <dgm:t>
        <a:bodyPr/>
        <a:lstStyle/>
        <a:p>
          <a:endParaRPr lang="en-US"/>
        </a:p>
      </dgm:t>
    </dgm:pt>
    <dgm:pt modelId="{C4429E74-F33D-4E27-9F43-F7051A24E462}" type="pres">
      <dgm:prSet presAssocID="{15EC9864-8AF7-4E05-A779-262449C58F59}" presName="rect3ParTxNoCh" presStyleLbl="alignAcc1" presStyleIdx="5" presStyleCnt="6">
        <dgm:presLayoutVars>
          <dgm:chMax val="1"/>
          <dgm:bulletEnabled val="1"/>
        </dgm:presLayoutVars>
      </dgm:prSet>
      <dgm:spPr/>
      <dgm:t>
        <a:bodyPr/>
        <a:lstStyle/>
        <a:p>
          <a:endParaRPr lang="en-US"/>
        </a:p>
      </dgm:t>
    </dgm:pt>
    <dgm:pt modelId="{11614966-7E8B-4B07-A236-14E608D6C146}" type="pres">
      <dgm:prSet presAssocID="{9602ABC6-DFF5-40E5-A0B5-1BD40E384ECC}" presName="rect4ParTxNoCh" presStyleLbl="alignAcc1" presStyleIdx="5" presStyleCnt="6">
        <dgm:presLayoutVars>
          <dgm:chMax val="1"/>
          <dgm:bulletEnabled val="1"/>
        </dgm:presLayoutVars>
      </dgm:prSet>
      <dgm:spPr/>
      <dgm:t>
        <a:bodyPr/>
        <a:lstStyle/>
        <a:p>
          <a:endParaRPr lang="en-US"/>
        </a:p>
      </dgm:t>
    </dgm:pt>
    <dgm:pt modelId="{8D50D895-553C-4059-9EEF-71CE88D254EC}" type="pres">
      <dgm:prSet presAssocID="{64B1C65D-5128-41C1-82AC-4F2EAF367A1C}" presName="rect5ParTxNoCh" presStyleLbl="alignAcc1" presStyleIdx="5" presStyleCnt="6">
        <dgm:presLayoutVars>
          <dgm:chMax val="1"/>
          <dgm:bulletEnabled val="1"/>
        </dgm:presLayoutVars>
      </dgm:prSet>
      <dgm:spPr/>
      <dgm:t>
        <a:bodyPr/>
        <a:lstStyle/>
        <a:p>
          <a:endParaRPr lang="en-US"/>
        </a:p>
      </dgm:t>
    </dgm:pt>
    <dgm:pt modelId="{30E59E71-3D05-4F97-860C-5B7B776AA5AD}" type="pres">
      <dgm:prSet presAssocID="{26298E42-D9B7-449F-BD86-F81CCA12A078}" presName="rect6ParTxNoCh" presStyleLbl="alignAcc1" presStyleIdx="5" presStyleCnt="6">
        <dgm:presLayoutVars>
          <dgm:chMax val="1"/>
          <dgm:bulletEnabled val="1"/>
        </dgm:presLayoutVars>
      </dgm:prSet>
      <dgm:spPr/>
      <dgm:t>
        <a:bodyPr/>
        <a:lstStyle/>
        <a:p>
          <a:endParaRPr lang="en-US"/>
        </a:p>
      </dgm:t>
    </dgm:pt>
  </dgm:ptLst>
  <dgm:cxnLst>
    <dgm:cxn modelId="{61CAEE3B-CFC8-484B-BAEF-E78C23C2A629}" type="presOf" srcId="{550F4DE0-19D7-4526-9402-D608086DFB4D}" destId="{1A806B5A-65CE-4B52-8702-CD84657D4F5D}" srcOrd="0" destOrd="0" presId="urn:microsoft.com/office/officeart/2005/8/layout/target3"/>
    <dgm:cxn modelId="{552CFEF3-BA2C-4331-ADFA-52287B082160}" srcId="{B0FAFC67-917E-435D-9E36-7AE8CB7F87D6}" destId="{550F4DE0-19D7-4526-9402-D608086DFB4D}" srcOrd="0" destOrd="0" parTransId="{B0D63EBE-A216-4D46-A585-7645EDCD0B2C}" sibTransId="{8A6F9C2A-3FFF-4494-B938-F4B2369236A3}"/>
    <dgm:cxn modelId="{1A76F05E-6D8C-454B-95C4-9CFD05C3D07F}" type="presOf" srcId="{26298E42-D9B7-449F-BD86-F81CCA12A078}" destId="{D984144B-99F7-45A2-AC9A-32527E4A1636}" srcOrd="0" destOrd="0" presId="urn:microsoft.com/office/officeart/2005/8/layout/target3"/>
    <dgm:cxn modelId="{811570BF-9F25-4956-8F1B-05C96C31A7DE}" type="presOf" srcId="{B0FAFC67-917E-435D-9E36-7AE8CB7F87D6}" destId="{05143DEF-E11D-42AE-8C98-6CF11A86D5A3}" srcOrd="0" destOrd="0" presId="urn:microsoft.com/office/officeart/2005/8/layout/target3"/>
    <dgm:cxn modelId="{97FA496B-1F01-4F90-8A12-E4D954D30665}" type="presOf" srcId="{E25CD09F-2A91-486A-B522-0779F2CFE232}" destId="{ABCF66BA-4DCA-48B0-BE1B-AB9798F3252E}" srcOrd="0" destOrd="0" presId="urn:microsoft.com/office/officeart/2005/8/layout/target3"/>
    <dgm:cxn modelId="{24CEF9E8-CA60-453B-AE64-533AD23CF6B6}" type="presOf" srcId="{9602ABC6-DFF5-40E5-A0B5-1BD40E384ECC}" destId="{11614966-7E8B-4B07-A236-14E608D6C146}" srcOrd="1" destOrd="0" presId="urn:microsoft.com/office/officeart/2005/8/layout/target3"/>
    <dgm:cxn modelId="{9B3384C5-F301-4B6E-B8DA-2C624F4C5C70}" srcId="{B0FAFC67-917E-435D-9E36-7AE8CB7F87D6}" destId="{15EC9864-8AF7-4E05-A779-262449C58F59}" srcOrd="2" destOrd="0" parTransId="{7C4050A0-33B7-4B81-9178-FF30E5C1E8FE}" sibTransId="{4BC1DFAA-DA05-49B8-9D5F-8C55B594E972}"/>
    <dgm:cxn modelId="{7F382873-38C6-4447-A4E8-78FE18342BDE}" type="presOf" srcId="{E25CD09F-2A91-486A-B522-0779F2CFE232}" destId="{569B9163-3C4E-4600-9BDE-AB78F02C963F}" srcOrd="1" destOrd="0" presId="urn:microsoft.com/office/officeart/2005/8/layout/target3"/>
    <dgm:cxn modelId="{F9A7B777-059F-4843-9AC8-9664BBFF4268}" srcId="{B0FAFC67-917E-435D-9E36-7AE8CB7F87D6}" destId="{26298E42-D9B7-449F-BD86-F81CCA12A078}" srcOrd="5" destOrd="0" parTransId="{AA19CC6D-F275-4107-838B-70D9C9D77973}" sibTransId="{3F9921F9-B0D2-4B70-98D5-6A1581847F6F}"/>
    <dgm:cxn modelId="{98013AE8-22C9-428A-8B73-39CD5CE66EE8}" type="presOf" srcId="{15EC9864-8AF7-4E05-A779-262449C58F59}" destId="{C4429E74-F33D-4E27-9F43-F7051A24E462}" srcOrd="1" destOrd="0" presId="urn:microsoft.com/office/officeart/2005/8/layout/target3"/>
    <dgm:cxn modelId="{643FA279-E873-4C5F-93A7-EAD7B2E2EDC0}" type="presOf" srcId="{9602ABC6-DFF5-40E5-A0B5-1BD40E384ECC}" destId="{C28E3513-2610-42A8-9E7B-D7A2B011608C}" srcOrd="0" destOrd="0" presId="urn:microsoft.com/office/officeart/2005/8/layout/target3"/>
    <dgm:cxn modelId="{028DF48A-3FEE-445D-A38D-702480C6B749}" type="presOf" srcId="{64B1C65D-5128-41C1-82AC-4F2EAF367A1C}" destId="{2FA32BCE-D98B-44C4-AEDB-5446DB379FE3}" srcOrd="0" destOrd="0" presId="urn:microsoft.com/office/officeart/2005/8/layout/target3"/>
    <dgm:cxn modelId="{E0BEA209-5745-48DF-A9A6-597FD2CAB887}" srcId="{B0FAFC67-917E-435D-9E36-7AE8CB7F87D6}" destId="{64B1C65D-5128-41C1-82AC-4F2EAF367A1C}" srcOrd="4" destOrd="0" parTransId="{AB895952-7D9B-4110-AFF3-0309831C5E25}" sibTransId="{7EC185A9-4DC5-44FF-A886-395C1C3ABE21}"/>
    <dgm:cxn modelId="{E90C649B-530E-4D89-91C4-6C9E321389D9}" type="presOf" srcId="{550F4DE0-19D7-4526-9402-D608086DFB4D}" destId="{9116C046-EC06-473D-92E8-883BF68A4EE9}" srcOrd="1" destOrd="0" presId="urn:microsoft.com/office/officeart/2005/8/layout/target3"/>
    <dgm:cxn modelId="{AD29FE2C-DAB7-4B0A-9E61-71B19C0DD410}" type="presOf" srcId="{15EC9864-8AF7-4E05-A779-262449C58F59}" destId="{10A4E6BA-BAE9-4C53-A6E9-F707F7F92B93}" srcOrd="0" destOrd="0" presId="urn:microsoft.com/office/officeart/2005/8/layout/target3"/>
    <dgm:cxn modelId="{7DFECBAA-2AA8-4F13-9AC7-71B2B7D2095B}" srcId="{B0FAFC67-917E-435D-9E36-7AE8CB7F87D6}" destId="{9602ABC6-DFF5-40E5-A0B5-1BD40E384ECC}" srcOrd="3" destOrd="0" parTransId="{E55EF46D-B691-4C55-B20F-7EAA6D2B4841}" sibTransId="{6C693207-2AB5-4FB9-9664-6051B94B5564}"/>
    <dgm:cxn modelId="{D7D96007-5E4E-4CE0-A858-DA709CD367DB}" type="presOf" srcId="{64B1C65D-5128-41C1-82AC-4F2EAF367A1C}" destId="{8D50D895-553C-4059-9EEF-71CE88D254EC}" srcOrd="1" destOrd="0" presId="urn:microsoft.com/office/officeart/2005/8/layout/target3"/>
    <dgm:cxn modelId="{901F4557-728B-4703-BD24-A0B1B3865BE5}" srcId="{B0FAFC67-917E-435D-9E36-7AE8CB7F87D6}" destId="{E25CD09F-2A91-486A-B522-0779F2CFE232}" srcOrd="1" destOrd="0" parTransId="{1E75482E-443C-4E85-A5A9-6B96A6A68DA9}" sibTransId="{32C3F916-46A2-48B2-8290-987787E0C27D}"/>
    <dgm:cxn modelId="{DBEC037D-0FAA-4AB3-A7E5-6153782CB945}" type="presOf" srcId="{26298E42-D9B7-449F-BD86-F81CCA12A078}" destId="{30E59E71-3D05-4F97-860C-5B7B776AA5AD}" srcOrd="1" destOrd="0" presId="urn:microsoft.com/office/officeart/2005/8/layout/target3"/>
    <dgm:cxn modelId="{0E2B7E78-1CB3-4BBA-8806-616AEB53794D}" type="presParOf" srcId="{05143DEF-E11D-42AE-8C98-6CF11A86D5A3}" destId="{EDA87637-DDE0-42E3-A44F-B6EF00244B71}" srcOrd="0" destOrd="0" presId="urn:microsoft.com/office/officeart/2005/8/layout/target3"/>
    <dgm:cxn modelId="{DCACE697-AF1B-4693-9151-4629473A2B7F}" type="presParOf" srcId="{05143DEF-E11D-42AE-8C98-6CF11A86D5A3}" destId="{2DFF76C4-09C6-4BDE-AE37-93CBF077D281}" srcOrd="1" destOrd="0" presId="urn:microsoft.com/office/officeart/2005/8/layout/target3"/>
    <dgm:cxn modelId="{07A75B7A-195D-448C-AD6F-58CA3847C7E9}" type="presParOf" srcId="{05143DEF-E11D-42AE-8C98-6CF11A86D5A3}" destId="{1A806B5A-65CE-4B52-8702-CD84657D4F5D}" srcOrd="2" destOrd="0" presId="urn:microsoft.com/office/officeart/2005/8/layout/target3"/>
    <dgm:cxn modelId="{1A633183-597D-4B15-B1C5-A2D3ACF9204F}" type="presParOf" srcId="{05143DEF-E11D-42AE-8C98-6CF11A86D5A3}" destId="{B1CDB000-FCEC-468F-8AEC-776236551BEF}" srcOrd="3" destOrd="0" presId="urn:microsoft.com/office/officeart/2005/8/layout/target3"/>
    <dgm:cxn modelId="{9E1BF69A-A05E-4822-BC3E-D72B6552A758}" type="presParOf" srcId="{05143DEF-E11D-42AE-8C98-6CF11A86D5A3}" destId="{E01D7EF7-E8C5-41E1-8607-4C50EFBB5A21}" srcOrd="4" destOrd="0" presId="urn:microsoft.com/office/officeart/2005/8/layout/target3"/>
    <dgm:cxn modelId="{82CA47EB-E9AA-4283-A2FB-DD56CDFA9BC3}" type="presParOf" srcId="{05143DEF-E11D-42AE-8C98-6CF11A86D5A3}" destId="{ABCF66BA-4DCA-48B0-BE1B-AB9798F3252E}" srcOrd="5" destOrd="0" presId="urn:microsoft.com/office/officeart/2005/8/layout/target3"/>
    <dgm:cxn modelId="{E80E46DE-ED68-4E64-AB6E-9E76986064B2}" type="presParOf" srcId="{05143DEF-E11D-42AE-8C98-6CF11A86D5A3}" destId="{2A261E57-BE25-423B-9DE4-8E207E99308B}" srcOrd="6" destOrd="0" presId="urn:microsoft.com/office/officeart/2005/8/layout/target3"/>
    <dgm:cxn modelId="{6D1B9F44-BF14-49E4-8CB8-9E388413B0AE}" type="presParOf" srcId="{05143DEF-E11D-42AE-8C98-6CF11A86D5A3}" destId="{5E49C6AD-B372-4197-9327-A9740EEA4D24}" srcOrd="7" destOrd="0" presId="urn:microsoft.com/office/officeart/2005/8/layout/target3"/>
    <dgm:cxn modelId="{23812CF6-A558-4DB9-B695-DA6EF80E0E50}" type="presParOf" srcId="{05143DEF-E11D-42AE-8C98-6CF11A86D5A3}" destId="{10A4E6BA-BAE9-4C53-A6E9-F707F7F92B93}" srcOrd="8" destOrd="0" presId="urn:microsoft.com/office/officeart/2005/8/layout/target3"/>
    <dgm:cxn modelId="{FB134AF1-FA7E-403E-9787-E6A42659B97E}" type="presParOf" srcId="{05143DEF-E11D-42AE-8C98-6CF11A86D5A3}" destId="{35AC2168-91C0-4F70-8F16-89993615E03E}" srcOrd="9" destOrd="0" presId="urn:microsoft.com/office/officeart/2005/8/layout/target3"/>
    <dgm:cxn modelId="{709C7BC5-D05B-41AE-9D2A-61F145E88D65}" type="presParOf" srcId="{05143DEF-E11D-42AE-8C98-6CF11A86D5A3}" destId="{3E2A644F-870C-4F9D-8109-56B8C8E84F49}" srcOrd="10" destOrd="0" presId="urn:microsoft.com/office/officeart/2005/8/layout/target3"/>
    <dgm:cxn modelId="{5033D406-B5AC-4681-86E1-1E4B781DEB96}" type="presParOf" srcId="{05143DEF-E11D-42AE-8C98-6CF11A86D5A3}" destId="{C28E3513-2610-42A8-9E7B-D7A2B011608C}" srcOrd="11" destOrd="0" presId="urn:microsoft.com/office/officeart/2005/8/layout/target3"/>
    <dgm:cxn modelId="{865DBAC1-93C1-4860-8200-979E17F2BA98}" type="presParOf" srcId="{05143DEF-E11D-42AE-8C98-6CF11A86D5A3}" destId="{2EC6B0D4-D11C-408E-A124-2C9BB1248CE7}" srcOrd="12" destOrd="0" presId="urn:microsoft.com/office/officeart/2005/8/layout/target3"/>
    <dgm:cxn modelId="{DBA0D269-734D-4A5F-9894-DB08449F92DC}" type="presParOf" srcId="{05143DEF-E11D-42AE-8C98-6CF11A86D5A3}" destId="{9D62C477-5510-46B9-BF68-D03295FEA375}" srcOrd="13" destOrd="0" presId="urn:microsoft.com/office/officeart/2005/8/layout/target3"/>
    <dgm:cxn modelId="{0D110355-A87D-431B-A13B-BD1E027AA21E}" type="presParOf" srcId="{05143DEF-E11D-42AE-8C98-6CF11A86D5A3}" destId="{2FA32BCE-D98B-44C4-AEDB-5446DB379FE3}" srcOrd="14" destOrd="0" presId="urn:microsoft.com/office/officeart/2005/8/layout/target3"/>
    <dgm:cxn modelId="{BD120253-FF45-4253-B814-3FEB62C29C25}" type="presParOf" srcId="{05143DEF-E11D-42AE-8C98-6CF11A86D5A3}" destId="{072B67DA-497B-41D1-B112-F728EA80FDA5}" srcOrd="15" destOrd="0" presId="urn:microsoft.com/office/officeart/2005/8/layout/target3"/>
    <dgm:cxn modelId="{45C09C6D-F98D-4F09-B603-BB734D5AB0A5}" type="presParOf" srcId="{05143DEF-E11D-42AE-8C98-6CF11A86D5A3}" destId="{4D8DCB95-B2B1-4F32-B2BB-7ACA90BC510B}" srcOrd="16" destOrd="0" presId="urn:microsoft.com/office/officeart/2005/8/layout/target3"/>
    <dgm:cxn modelId="{EB0A3428-E9D5-40BC-B530-CFE647DAD99B}" type="presParOf" srcId="{05143DEF-E11D-42AE-8C98-6CF11A86D5A3}" destId="{D984144B-99F7-45A2-AC9A-32527E4A1636}" srcOrd="17" destOrd="0" presId="urn:microsoft.com/office/officeart/2005/8/layout/target3"/>
    <dgm:cxn modelId="{91BB21E4-4480-4787-9403-3F399DE478EA}" type="presParOf" srcId="{05143DEF-E11D-42AE-8C98-6CF11A86D5A3}" destId="{9116C046-EC06-473D-92E8-883BF68A4EE9}" srcOrd="18" destOrd="0" presId="urn:microsoft.com/office/officeart/2005/8/layout/target3"/>
    <dgm:cxn modelId="{BC99F38B-A1CA-4CBE-94A1-09FEB8228FC0}" type="presParOf" srcId="{05143DEF-E11D-42AE-8C98-6CF11A86D5A3}" destId="{569B9163-3C4E-4600-9BDE-AB78F02C963F}" srcOrd="19" destOrd="0" presId="urn:microsoft.com/office/officeart/2005/8/layout/target3"/>
    <dgm:cxn modelId="{E04E3004-E43F-48C2-8AE7-D882671A5D95}" type="presParOf" srcId="{05143DEF-E11D-42AE-8C98-6CF11A86D5A3}" destId="{C4429E74-F33D-4E27-9F43-F7051A24E462}" srcOrd="20" destOrd="0" presId="urn:microsoft.com/office/officeart/2005/8/layout/target3"/>
    <dgm:cxn modelId="{BB578801-C685-4140-91E9-898CC8604854}" type="presParOf" srcId="{05143DEF-E11D-42AE-8C98-6CF11A86D5A3}" destId="{11614966-7E8B-4B07-A236-14E608D6C146}" srcOrd="21" destOrd="0" presId="urn:microsoft.com/office/officeart/2005/8/layout/target3"/>
    <dgm:cxn modelId="{9489BA8E-AD72-405B-8789-139E3075A64E}" type="presParOf" srcId="{05143DEF-E11D-42AE-8C98-6CF11A86D5A3}" destId="{8D50D895-553C-4059-9EEF-71CE88D254EC}" srcOrd="22" destOrd="0" presId="urn:microsoft.com/office/officeart/2005/8/layout/target3"/>
    <dgm:cxn modelId="{05CEFB3F-0B85-4D4D-BB32-477A4889EB45}" type="presParOf" srcId="{05143DEF-E11D-42AE-8C98-6CF11A86D5A3}" destId="{30E59E71-3D05-4F97-860C-5B7B776AA5AD}" srcOrd="2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19CDC76-9008-46DF-B039-4DBACE412B35}" type="doc">
      <dgm:prSet loTypeId="urn:microsoft.com/office/officeart/2005/8/layout/vList2" loCatId="list" qsTypeId="urn:microsoft.com/office/officeart/2005/8/quickstyle/3d4" qsCatId="3D" csTypeId="urn:microsoft.com/office/officeart/2005/8/colors/accent1_5" csCatId="accent1" phldr="1"/>
      <dgm:spPr/>
      <dgm:t>
        <a:bodyPr/>
        <a:lstStyle/>
        <a:p>
          <a:endParaRPr lang="en-US"/>
        </a:p>
      </dgm:t>
    </dgm:pt>
    <dgm:pt modelId="{6BF50F93-9ABB-4E5D-863E-18E585F4B57E}">
      <dgm:prSet/>
      <dgm:spPr/>
      <dgm:t>
        <a:bodyPr/>
        <a:lstStyle/>
        <a:p>
          <a:pPr algn="ctr" rtl="0"/>
          <a:r>
            <a:rPr lang="en-US" b="0" baseline="0" dirty="0" smtClean="0"/>
            <a:t>AN INTERDISCIPLINARY APPROACH </a:t>
          </a:r>
        </a:p>
        <a:p>
          <a:pPr algn="ctr" rtl="0"/>
          <a:r>
            <a:rPr lang="en-US" b="0" baseline="0" dirty="0" smtClean="0"/>
            <a:t>TO THE DESIGN OF SPOKEN DIALOG SYSTEMS  </a:t>
          </a:r>
          <a:endParaRPr lang="en-US" dirty="0"/>
        </a:p>
      </dgm:t>
    </dgm:pt>
    <dgm:pt modelId="{980B336B-392C-4BAA-933E-464140526999}" type="parTrans" cxnId="{F511A977-DC50-43A3-B2CB-B7DE588C4C13}">
      <dgm:prSet/>
      <dgm:spPr/>
      <dgm:t>
        <a:bodyPr/>
        <a:lstStyle/>
        <a:p>
          <a:endParaRPr lang="en-US"/>
        </a:p>
      </dgm:t>
    </dgm:pt>
    <dgm:pt modelId="{26DCC2DF-86F8-435D-AF5C-654F1A637375}" type="sibTrans" cxnId="{F511A977-DC50-43A3-B2CB-B7DE588C4C13}">
      <dgm:prSet/>
      <dgm:spPr/>
      <dgm:t>
        <a:bodyPr/>
        <a:lstStyle/>
        <a:p>
          <a:endParaRPr lang="en-US"/>
        </a:p>
      </dgm:t>
    </dgm:pt>
    <dgm:pt modelId="{B7B85A06-8364-4EB3-94AB-4004DC17229C}" type="pres">
      <dgm:prSet presAssocID="{219CDC76-9008-46DF-B039-4DBACE412B35}" presName="linear" presStyleCnt="0">
        <dgm:presLayoutVars>
          <dgm:animLvl val="lvl"/>
          <dgm:resizeHandles val="exact"/>
        </dgm:presLayoutVars>
      </dgm:prSet>
      <dgm:spPr/>
      <dgm:t>
        <a:bodyPr/>
        <a:lstStyle/>
        <a:p>
          <a:endParaRPr lang="en-US"/>
        </a:p>
      </dgm:t>
    </dgm:pt>
    <dgm:pt modelId="{73F8A8B1-AD38-4988-8B9F-C1C32BE173CA}" type="pres">
      <dgm:prSet presAssocID="{6BF50F93-9ABB-4E5D-863E-18E585F4B57E}" presName="parentText" presStyleLbl="node1" presStyleIdx="0" presStyleCnt="1">
        <dgm:presLayoutVars>
          <dgm:chMax val="0"/>
          <dgm:bulletEnabled val="1"/>
        </dgm:presLayoutVars>
      </dgm:prSet>
      <dgm:spPr/>
      <dgm:t>
        <a:bodyPr/>
        <a:lstStyle/>
        <a:p>
          <a:endParaRPr lang="en-US"/>
        </a:p>
      </dgm:t>
    </dgm:pt>
  </dgm:ptLst>
  <dgm:cxnLst>
    <dgm:cxn modelId="{3527A1CD-2217-4F79-B9A6-87901CD4EAD9}" type="presOf" srcId="{6BF50F93-9ABB-4E5D-863E-18E585F4B57E}" destId="{73F8A8B1-AD38-4988-8B9F-C1C32BE173CA}" srcOrd="0" destOrd="0" presId="urn:microsoft.com/office/officeart/2005/8/layout/vList2"/>
    <dgm:cxn modelId="{01BCD389-B86F-4CEA-9BC0-4ABB487B406E}" type="presOf" srcId="{219CDC76-9008-46DF-B039-4DBACE412B35}" destId="{B7B85A06-8364-4EB3-94AB-4004DC17229C}" srcOrd="0" destOrd="0" presId="urn:microsoft.com/office/officeart/2005/8/layout/vList2"/>
    <dgm:cxn modelId="{F511A977-DC50-43A3-B2CB-B7DE588C4C13}" srcId="{219CDC76-9008-46DF-B039-4DBACE412B35}" destId="{6BF50F93-9ABB-4E5D-863E-18E585F4B57E}" srcOrd="0" destOrd="0" parTransId="{980B336B-392C-4BAA-933E-464140526999}" sibTransId="{26DCC2DF-86F8-435D-AF5C-654F1A637375}"/>
    <dgm:cxn modelId="{84372B1C-A89C-43E5-825A-2B4E5215F1B4}" type="presParOf" srcId="{B7B85A06-8364-4EB3-94AB-4004DC17229C}" destId="{73F8A8B1-AD38-4988-8B9F-C1C32BE173CA}"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BEE9F74-55BA-40F0-BBF6-9F9AA01A5ED5}" type="doc">
      <dgm:prSet loTypeId="urn:microsoft.com/office/officeart/2005/8/layout/vList2" loCatId="list" qsTypeId="urn:microsoft.com/office/officeart/2005/8/quickstyle/3d1" qsCatId="3D" csTypeId="urn:microsoft.com/office/officeart/2005/8/colors/colorful2" csCatId="colorful"/>
      <dgm:spPr/>
      <dgm:t>
        <a:bodyPr/>
        <a:lstStyle/>
        <a:p>
          <a:endParaRPr lang="en-US"/>
        </a:p>
      </dgm:t>
    </dgm:pt>
    <dgm:pt modelId="{76F0AD96-6D0D-4BB7-BA7D-3B81D918B3C0}">
      <dgm:prSet/>
      <dgm:spPr/>
      <dgm:t>
        <a:bodyPr/>
        <a:lstStyle/>
        <a:p>
          <a:pPr algn="ctr" rtl="0"/>
          <a:r>
            <a:rPr lang="en-US" b="0" baseline="0" dirty="0" smtClean="0"/>
            <a:t>THE PROBLEM OF METAPHORS FOR SPOKEN LANGUAGE UNDERSTANDING</a:t>
          </a:r>
          <a:endParaRPr lang="en-US" dirty="0"/>
        </a:p>
      </dgm:t>
    </dgm:pt>
    <dgm:pt modelId="{413529C4-F83F-4367-9D12-F8F946EC5903}" type="parTrans" cxnId="{D6878395-309F-4F08-AFAF-F86EA9F38F6C}">
      <dgm:prSet/>
      <dgm:spPr/>
      <dgm:t>
        <a:bodyPr/>
        <a:lstStyle/>
        <a:p>
          <a:endParaRPr lang="en-US"/>
        </a:p>
      </dgm:t>
    </dgm:pt>
    <dgm:pt modelId="{59812040-5E65-4D2C-8FFB-7EFB89F7A466}" type="sibTrans" cxnId="{D6878395-309F-4F08-AFAF-F86EA9F38F6C}">
      <dgm:prSet/>
      <dgm:spPr/>
      <dgm:t>
        <a:bodyPr/>
        <a:lstStyle/>
        <a:p>
          <a:endParaRPr lang="en-US"/>
        </a:p>
      </dgm:t>
    </dgm:pt>
    <dgm:pt modelId="{4A95519F-0537-4CD9-859A-9407E83FD60B}" type="pres">
      <dgm:prSet presAssocID="{3BEE9F74-55BA-40F0-BBF6-9F9AA01A5ED5}" presName="linear" presStyleCnt="0">
        <dgm:presLayoutVars>
          <dgm:animLvl val="lvl"/>
          <dgm:resizeHandles val="exact"/>
        </dgm:presLayoutVars>
      </dgm:prSet>
      <dgm:spPr/>
      <dgm:t>
        <a:bodyPr/>
        <a:lstStyle/>
        <a:p>
          <a:endParaRPr lang="en-US"/>
        </a:p>
      </dgm:t>
    </dgm:pt>
    <dgm:pt modelId="{CDE5262F-5B87-451A-A37A-C36C3F085A82}" type="pres">
      <dgm:prSet presAssocID="{76F0AD96-6D0D-4BB7-BA7D-3B81D918B3C0}" presName="parentText" presStyleLbl="node1" presStyleIdx="0" presStyleCnt="1">
        <dgm:presLayoutVars>
          <dgm:chMax val="0"/>
          <dgm:bulletEnabled val="1"/>
        </dgm:presLayoutVars>
      </dgm:prSet>
      <dgm:spPr/>
      <dgm:t>
        <a:bodyPr/>
        <a:lstStyle/>
        <a:p>
          <a:endParaRPr lang="en-US"/>
        </a:p>
      </dgm:t>
    </dgm:pt>
  </dgm:ptLst>
  <dgm:cxnLst>
    <dgm:cxn modelId="{D6878395-309F-4F08-AFAF-F86EA9F38F6C}" srcId="{3BEE9F74-55BA-40F0-BBF6-9F9AA01A5ED5}" destId="{76F0AD96-6D0D-4BB7-BA7D-3B81D918B3C0}" srcOrd="0" destOrd="0" parTransId="{413529C4-F83F-4367-9D12-F8F946EC5903}" sibTransId="{59812040-5E65-4D2C-8FFB-7EFB89F7A466}"/>
    <dgm:cxn modelId="{4985102F-5B12-4CB2-B9F4-AE9DD33C5DA0}" type="presOf" srcId="{3BEE9F74-55BA-40F0-BBF6-9F9AA01A5ED5}" destId="{4A95519F-0537-4CD9-859A-9407E83FD60B}" srcOrd="0" destOrd="0" presId="urn:microsoft.com/office/officeart/2005/8/layout/vList2"/>
    <dgm:cxn modelId="{4A2E0103-BF8C-4AC5-828A-759423003EC7}" type="presOf" srcId="{76F0AD96-6D0D-4BB7-BA7D-3B81D918B3C0}" destId="{CDE5262F-5B87-451A-A37A-C36C3F085A82}" srcOrd="0" destOrd="0" presId="urn:microsoft.com/office/officeart/2005/8/layout/vList2"/>
    <dgm:cxn modelId="{0645F822-24F0-4688-B3B7-4C739F2DC6C9}" type="presParOf" srcId="{4A95519F-0537-4CD9-859A-9407E83FD60B}" destId="{CDE5262F-5B87-451A-A37A-C36C3F085A8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D23C8D0-3333-4718-A09E-B5DC5F9E593A}" type="doc">
      <dgm:prSet loTypeId="urn:microsoft.com/office/officeart/2005/8/layout/vList3" loCatId="list" qsTypeId="urn:microsoft.com/office/officeart/2005/8/quickstyle/3d1" qsCatId="3D" csTypeId="urn:microsoft.com/office/officeart/2005/8/colors/accent1_2" csCatId="accent1"/>
      <dgm:spPr/>
      <dgm:t>
        <a:bodyPr/>
        <a:lstStyle/>
        <a:p>
          <a:endParaRPr lang="en-US"/>
        </a:p>
      </dgm:t>
    </dgm:pt>
    <dgm:pt modelId="{56678FCD-919F-4DC6-90BA-47558F225C69}">
      <dgm:prSet/>
      <dgm:spPr/>
      <dgm:t>
        <a:bodyPr/>
        <a:lstStyle/>
        <a:p>
          <a:pPr rtl="0"/>
          <a:r>
            <a:rPr lang="en-US" smtClean="0"/>
            <a:t>Barnden (2008) explored the problem presented by the use of metaphors when performing both text and speech-based NLP tasks, pointing out that while the problem of metaphor may be viewed “as a peripheral problem (perhaps mostly to do with poetry and other literary language) it is in fact  a pervasive feature of mundane language…” (p. 121).</a:t>
          </a:r>
          <a:endParaRPr lang="en-US"/>
        </a:p>
      </dgm:t>
    </dgm:pt>
    <dgm:pt modelId="{ECD22B18-1EE5-4419-916F-21A343118A63}" type="parTrans" cxnId="{BD70F4DD-C545-427D-956D-1AFDE8235F83}">
      <dgm:prSet/>
      <dgm:spPr/>
      <dgm:t>
        <a:bodyPr/>
        <a:lstStyle/>
        <a:p>
          <a:endParaRPr lang="en-US"/>
        </a:p>
      </dgm:t>
    </dgm:pt>
    <dgm:pt modelId="{70E67956-8591-4349-9C81-00AA8B1857C0}" type="sibTrans" cxnId="{BD70F4DD-C545-427D-956D-1AFDE8235F83}">
      <dgm:prSet/>
      <dgm:spPr/>
      <dgm:t>
        <a:bodyPr/>
        <a:lstStyle/>
        <a:p>
          <a:endParaRPr lang="en-US"/>
        </a:p>
      </dgm:t>
    </dgm:pt>
    <dgm:pt modelId="{3FFAA5B2-D57B-499E-9B64-1F6E8F66B6AD}">
      <dgm:prSet/>
      <dgm:spPr/>
      <dgm:t>
        <a:bodyPr/>
        <a:lstStyle/>
        <a:p>
          <a:pPr rtl="0"/>
          <a:r>
            <a:rPr lang="en-US" smtClean="0"/>
            <a:t>Barnden employed an interdisciplinary approach, augmenting discourse analysis with conversation analysis by drawing on the research of Paul Drew and Elizabeth Holt (1998) who showed how speakers employ the art of metaphor to achieve topic transition in conversation. </a:t>
          </a:r>
          <a:endParaRPr lang="en-US"/>
        </a:p>
      </dgm:t>
    </dgm:pt>
    <dgm:pt modelId="{1314B847-14B4-4182-B8DE-D5C8A831CFC6}" type="parTrans" cxnId="{03C1E14D-4408-4D31-8807-4D79FF34BF41}">
      <dgm:prSet/>
      <dgm:spPr/>
      <dgm:t>
        <a:bodyPr/>
        <a:lstStyle/>
        <a:p>
          <a:endParaRPr lang="en-US"/>
        </a:p>
      </dgm:t>
    </dgm:pt>
    <dgm:pt modelId="{6DD4140A-389A-47CE-8365-28B030DB5355}" type="sibTrans" cxnId="{03C1E14D-4408-4D31-8807-4D79FF34BF41}">
      <dgm:prSet/>
      <dgm:spPr/>
      <dgm:t>
        <a:bodyPr/>
        <a:lstStyle/>
        <a:p>
          <a:endParaRPr lang="en-US"/>
        </a:p>
      </dgm:t>
    </dgm:pt>
    <dgm:pt modelId="{1C6ADE3E-0FE1-4807-9BF2-FABCDF5F1E05}" type="pres">
      <dgm:prSet presAssocID="{1D23C8D0-3333-4718-A09E-B5DC5F9E593A}" presName="linearFlow" presStyleCnt="0">
        <dgm:presLayoutVars>
          <dgm:dir/>
          <dgm:resizeHandles val="exact"/>
        </dgm:presLayoutVars>
      </dgm:prSet>
      <dgm:spPr/>
      <dgm:t>
        <a:bodyPr/>
        <a:lstStyle/>
        <a:p>
          <a:endParaRPr lang="en-US"/>
        </a:p>
      </dgm:t>
    </dgm:pt>
    <dgm:pt modelId="{CA3E5175-2489-4A28-89F1-8D7793EFF983}" type="pres">
      <dgm:prSet presAssocID="{56678FCD-919F-4DC6-90BA-47558F225C69}" presName="composite" presStyleCnt="0"/>
      <dgm:spPr/>
    </dgm:pt>
    <dgm:pt modelId="{D9ACE3FA-AFEC-4928-B6AD-D452929B3EF7}" type="pres">
      <dgm:prSet presAssocID="{56678FCD-919F-4DC6-90BA-47558F225C69}" presName="imgShp" presStyleLbl="fgImgPlace1" presStyleIdx="0" presStyleCnt="2"/>
      <dgm:spPr/>
    </dgm:pt>
    <dgm:pt modelId="{E3FD1B5C-D9C9-4C37-AB16-9EFAAACCEFF7}" type="pres">
      <dgm:prSet presAssocID="{56678FCD-919F-4DC6-90BA-47558F225C69}" presName="txShp" presStyleLbl="node1" presStyleIdx="0" presStyleCnt="2">
        <dgm:presLayoutVars>
          <dgm:bulletEnabled val="1"/>
        </dgm:presLayoutVars>
      </dgm:prSet>
      <dgm:spPr/>
      <dgm:t>
        <a:bodyPr/>
        <a:lstStyle/>
        <a:p>
          <a:endParaRPr lang="en-US"/>
        </a:p>
      </dgm:t>
    </dgm:pt>
    <dgm:pt modelId="{4079BAD1-2ACD-40BC-8792-1773B591C6CD}" type="pres">
      <dgm:prSet presAssocID="{70E67956-8591-4349-9C81-00AA8B1857C0}" presName="spacing" presStyleCnt="0"/>
      <dgm:spPr/>
    </dgm:pt>
    <dgm:pt modelId="{32EE60B2-F588-49C5-8FBC-748092E12160}" type="pres">
      <dgm:prSet presAssocID="{3FFAA5B2-D57B-499E-9B64-1F6E8F66B6AD}" presName="composite" presStyleCnt="0"/>
      <dgm:spPr/>
    </dgm:pt>
    <dgm:pt modelId="{1D0D9E47-3A19-4671-B33F-0D2880F859D5}" type="pres">
      <dgm:prSet presAssocID="{3FFAA5B2-D57B-499E-9B64-1F6E8F66B6AD}" presName="imgShp" presStyleLbl="fgImgPlace1" presStyleIdx="1" presStyleCnt="2"/>
      <dgm:spPr/>
    </dgm:pt>
    <dgm:pt modelId="{27877F12-39D8-40AF-8400-C7FD57AA4581}" type="pres">
      <dgm:prSet presAssocID="{3FFAA5B2-D57B-499E-9B64-1F6E8F66B6AD}" presName="txShp" presStyleLbl="node1" presStyleIdx="1" presStyleCnt="2">
        <dgm:presLayoutVars>
          <dgm:bulletEnabled val="1"/>
        </dgm:presLayoutVars>
      </dgm:prSet>
      <dgm:spPr/>
      <dgm:t>
        <a:bodyPr/>
        <a:lstStyle/>
        <a:p>
          <a:endParaRPr lang="en-US"/>
        </a:p>
      </dgm:t>
    </dgm:pt>
  </dgm:ptLst>
  <dgm:cxnLst>
    <dgm:cxn modelId="{D0C4BF0F-CF00-4B68-BBC6-F6821BCDB774}" type="presOf" srcId="{1D23C8D0-3333-4718-A09E-B5DC5F9E593A}" destId="{1C6ADE3E-0FE1-4807-9BF2-FABCDF5F1E05}" srcOrd="0" destOrd="0" presId="urn:microsoft.com/office/officeart/2005/8/layout/vList3"/>
    <dgm:cxn modelId="{03C1E14D-4408-4D31-8807-4D79FF34BF41}" srcId="{1D23C8D0-3333-4718-A09E-B5DC5F9E593A}" destId="{3FFAA5B2-D57B-499E-9B64-1F6E8F66B6AD}" srcOrd="1" destOrd="0" parTransId="{1314B847-14B4-4182-B8DE-D5C8A831CFC6}" sibTransId="{6DD4140A-389A-47CE-8365-28B030DB5355}"/>
    <dgm:cxn modelId="{BD70F4DD-C545-427D-956D-1AFDE8235F83}" srcId="{1D23C8D0-3333-4718-A09E-B5DC5F9E593A}" destId="{56678FCD-919F-4DC6-90BA-47558F225C69}" srcOrd="0" destOrd="0" parTransId="{ECD22B18-1EE5-4419-916F-21A343118A63}" sibTransId="{70E67956-8591-4349-9C81-00AA8B1857C0}"/>
    <dgm:cxn modelId="{4168E40C-528A-4D16-B7E0-1459759727C1}" type="presOf" srcId="{56678FCD-919F-4DC6-90BA-47558F225C69}" destId="{E3FD1B5C-D9C9-4C37-AB16-9EFAAACCEFF7}" srcOrd="0" destOrd="0" presId="urn:microsoft.com/office/officeart/2005/8/layout/vList3"/>
    <dgm:cxn modelId="{5DB525AF-ACD8-46D0-A061-65F83AD528AC}" type="presOf" srcId="{3FFAA5B2-D57B-499E-9B64-1F6E8F66B6AD}" destId="{27877F12-39D8-40AF-8400-C7FD57AA4581}" srcOrd="0" destOrd="0" presId="urn:microsoft.com/office/officeart/2005/8/layout/vList3"/>
    <dgm:cxn modelId="{97F31CF0-8C60-473C-8868-55B091DF77CA}" type="presParOf" srcId="{1C6ADE3E-0FE1-4807-9BF2-FABCDF5F1E05}" destId="{CA3E5175-2489-4A28-89F1-8D7793EFF983}" srcOrd="0" destOrd="0" presId="urn:microsoft.com/office/officeart/2005/8/layout/vList3"/>
    <dgm:cxn modelId="{044BF901-B867-4848-9EFB-8212BBD93644}" type="presParOf" srcId="{CA3E5175-2489-4A28-89F1-8D7793EFF983}" destId="{D9ACE3FA-AFEC-4928-B6AD-D452929B3EF7}" srcOrd="0" destOrd="0" presId="urn:microsoft.com/office/officeart/2005/8/layout/vList3"/>
    <dgm:cxn modelId="{E0833399-7009-4844-AB9C-15549145D0E7}" type="presParOf" srcId="{CA3E5175-2489-4A28-89F1-8D7793EFF983}" destId="{E3FD1B5C-D9C9-4C37-AB16-9EFAAACCEFF7}" srcOrd="1" destOrd="0" presId="urn:microsoft.com/office/officeart/2005/8/layout/vList3"/>
    <dgm:cxn modelId="{89BF4196-D2F8-4BF9-A4ED-5DF67895B2DF}" type="presParOf" srcId="{1C6ADE3E-0FE1-4807-9BF2-FABCDF5F1E05}" destId="{4079BAD1-2ACD-40BC-8792-1773B591C6CD}" srcOrd="1" destOrd="0" presId="urn:microsoft.com/office/officeart/2005/8/layout/vList3"/>
    <dgm:cxn modelId="{D24CC751-D645-460F-8E2B-3DB71ABED206}" type="presParOf" srcId="{1C6ADE3E-0FE1-4807-9BF2-FABCDF5F1E05}" destId="{32EE60B2-F588-49C5-8FBC-748092E12160}" srcOrd="2" destOrd="0" presId="urn:microsoft.com/office/officeart/2005/8/layout/vList3"/>
    <dgm:cxn modelId="{D3C8BA90-9B71-4CBA-A7F0-01BAD1E0EC18}" type="presParOf" srcId="{32EE60B2-F588-49C5-8FBC-748092E12160}" destId="{1D0D9E47-3A19-4671-B33F-0D2880F859D5}" srcOrd="0" destOrd="0" presId="urn:microsoft.com/office/officeart/2005/8/layout/vList3"/>
    <dgm:cxn modelId="{DE74B137-8A50-4216-9C05-FB8A5931A14D}" type="presParOf" srcId="{32EE60B2-F588-49C5-8FBC-748092E12160}" destId="{27877F12-39D8-40AF-8400-C7FD57AA4581}" srcOrd="1" destOrd="0" presId="urn:microsoft.com/office/officeart/2005/8/layout/v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DA03D71-25ED-4DAB-BA4C-3FFA4E5D8C84}" type="doc">
      <dgm:prSet loTypeId="urn:microsoft.com/office/officeart/2005/8/layout/hList7" loCatId="list" qsTypeId="urn:microsoft.com/office/officeart/2005/8/quickstyle/simple5" qsCatId="simple" csTypeId="urn:microsoft.com/office/officeart/2005/8/colors/accent1_2" csCatId="accent1"/>
      <dgm:spPr/>
      <dgm:t>
        <a:bodyPr/>
        <a:lstStyle/>
        <a:p>
          <a:endParaRPr lang="en-US"/>
        </a:p>
      </dgm:t>
    </dgm:pt>
    <dgm:pt modelId="{905A9498-D5BA-4202-9930-A9E33410E261}">
      <dgm:prSet/>
      <dgm:spPr/>
      <dgm:t>
        <a:bodyPr/>
        <a:lstStyle/>
        <a:p>
          <a:pPr rtl="0"/>
          <a:r>
            <a:rPr lang="en-US" smtClean="0"/>
            <a:t>HERE IS AN ILLUSTRATION OF HOW AN INTERDISCIPLINARY APPROACH ASSISTS THE DIALOG MANAGER IN GUAGING WHAT IS HAPPENING AT EACH TURN:</a:t>
          </a:r>
          <a:endParaRPr lang="en-US"/>
        </a:p>
      </dgm:t>
    </dgm:pt>
    <dgm:pt modelId="{7B4F0812-86ED-4D2A-83C4-879BA51D966F}" type="parTrans" cxnId="{B693B590-270F-4D90-B414-40D575BDE2D7}">
      <dgm:prSet/>
      <dgm:spPr/>
      <dgm:t>
        <a:bodyPr/>
        <a:lstStyle/>
        <a:p>
          <a:endParaRPr lang="en-US"/>
        </a:p>
      </dgm:t>
    </dgm:pt>
    <dgm:pt modelId="{8F508E06-63A1-4F70-BE86-CE583DCBEC28}" type="sibTrans" cxnId="{B693B590-270F-4D90-B414-40D575BDE2D7}">
      <dgm:prSet/>
      <dgm:spPr/>
      <dgm:t>
        <a:bodyPr/>
        <a:lstStyle/>
        <a:p>
          <a:endParaRPr lang="en-US"/>
        </a:p>
      </dgm:t>
    </dgm:pt>
    <dgm:pt modelId="{60BBA706-6C1B-46BD-B31C-5F5D25F180F8}" type="pres">
      <dgm:prSet presAssocID="{7DA03D71-25ED-4DAB-BA4C-3FFA4E5D8C84}" presName="Name0" presStyleCnt="0">
        <dgm:presLayoutVars>
          <dgm:dir/>
          <dgm:resizeHandles val="exact"/>
        </dgm:presLayoutVars>
      </dgm:prSet>
      <dgm:spPr/>
      <dgm:t>
        <a:bodyPr/>
        <a:lstStyle/>
        <a:p>
          <a:endParaRPr lang="en-US"/>
        </a:p>
      </dgm:t>
    </dgm:pt>
    <dgm:pt modelId="{397BD59C-4C89-4E41-8E93-A50AF509DC2A}" type="pres">
      <dgm:prSet presAssocID="{7DA03D71-25ED-4DAB-BA4C-3FFA4E5D8C84}" presName="fgShape" presStyleLbl="fgShp" presStyleIdx="0" presStyleCnt="1"/>
      <dgm:spPr/>
      <dgm:t>
        <a:bodyPr/>
        <a:lstStyle/>
        <a:p>
          <a:endParaRPr lang="en-US"/>
        </a:p>
      </dgm:t>
    </dgm:pt>
    <dgm:pt modelId="{A19CD4FB-1699-48CB-A0BD-C105179360EE}" type="pres">
      <dgm:prSet presAssocID="{7DA03D71-25ED-4DAB-BA4C-3FFA4E5D8C84}" presName="linComp" presStyleCnt="0"/>
      <dgm:spPr/>
      <dgm:t>
        <a:bodyPr/>
        <a:lstStyle/>
        <a:p>
          <a:endParaRPr lang="en-US"/>
        </a:p>
      </dgm:t>
    </dgm:pt>
    <dgm:pt modelId="{66036EB5-BEB0-4CB2-9F04-F2E58003E657}" type="pres">
      <dgm:prSet presAssocID="{905A9498-D5BA-4202-9930-A9E33410E261}" presName="compNode" presStyleCnt="0"/>
      <dgm:spPr/>
      <dgm:t>
        <a:bodyPr/>
        <a:lstStyle/>
        <a:p>
          <a:endParaRPr lang="en-US"/>
        </a:p>
      </dgm:t>
    </dgm:pt>
    <dgm:pt modelId="{AA209558-BA9F-4A4A-A68E-6A56236128C4}" type="pres">
      <dgm:prSet presAssocID="{905A9498-D5BA-4202-9930-A9E33410E261}" presName="bkgdShape" presStyleLbl="node1" presStyleIdx="0" presStyleCnt="1"/>
      <dgm:spPr/>
      <dgm:t>
        <a:bodyPr/>
        <a:lstStyle/>
        <a:p>
          <a:endParaRPr lang="en-US"/>
        </a:p>
      </dgm:t>
    </dgm:pt>
    <dgm:pt modelId="{269E55DB-9781-4F82-9384-7E6F207B2ABF}" type="pres">
      <dgm:prSet presAssocID="{905A9498-D5BA-4202-9930-A9E33410E261}" presName="nodeTx" presStyleLbl="node1" presStyleIdx="0" presStyleCnt="1">
        <dgm:presLayoutVars>
          <dgm:bulletEnabled val="1"/>
        </dgm:presLayoutVars>
      </dgm:prSet>
      <dgm:spPr/>
      <dgm:t>
        <a:bodyPr/>
        <a:lstStyle/>
        <a:p>
          <a:endParaRPr lang="en-US"/>
        </a:p>
      </dgm:t>
    </dgm:pt>
    <dgm:pt modelId="{938578FA-CEB9-405B-B5F4-58F825EC2B35}" type="pres">
      <dgm:prSet presAssocID="{905A9498-D5BA-4202-9930-A9E33410E261}" presName="invisiNode" presStyleLbl="node1" presStyleIdx="0" presStyleCnt="1"/>
      <dgm:spPr/>
      <dgm:t>
        <a:bodyPr/>
        <a:lstStyle/>
        <a:p>
          <a:endParaRPr lang="en-US"/>
        </a:p>
      </dgm:t>
    </dgm:pt>
    <dgm:pt modelId="{65872C2A-E91A-48B3-85D8-CDD1017DD8FB}" type="pres">
      <dgm:prSet presAssocID="{905A9498-D5BA-4202-9930-A9E33410E261}" presName="imagNode" presStyleLbl="fgImgPlace1" presStyleIdx="0" presStyleCnt="1"/>
      <dgm:spPr/>
      <dgm:t>
        <a:bodyPr/>
        <a:lstStyle/>
        <a:p>
          <a:endParaRPr lang="en-US"/>
        </a:p>
      </dgm:t>
    </dgm:pt>
  </dgm:ptLst>
  <dgm:cxnLst>
    <dgm:cxn modelId="{B693B590-270F-4D90-B414-40D575BDE2D7}" srcId="{7DA03D71-25ED-4DAB-BA4C-3FFA4E5D8C84}" destId="{905A9498-D5BA-4202-9930-A9E33410E261}" srcOrd="0" destOrd="0" parTransId="{7B4F0812-86ED-4D2A-83C4-879BA51D966F}" sibTransId="{8F508E06-63A1-4F70-BE86-CE583DCBEC28}"/>
    <dgm:cxn modelId="{4F4AC118-FAF4-4140-8A9F-672176B3819C}" type="presOf" srcId="{905A9498-D5BA-4202-9930-A9E33410E261}" destId="{AA209558-BA9F-4A4A-A68E-6A56236128C4}" srcOrd="0" destOrd="0" presId="urn:microsoft.com/office/officeart/2005/8/layout/hList7"/>
    <dgm:cxn modelId="{7135282B-DAF2-40B4-AA4C-14E1E60EA051}" type="presOf" srcId="{905A9498-D5BA-4202-9930-A9E33410E261}" destId="{269E55DB-9781-4F82-9384-7E6F207B2ABF}" srcOrd="1" destOrd="0" presId="urn:microsoft.com/office/officeart/2005/8/layout/hList7"/>
    <dgm:cxn modelId="{916E8511-AB17-4A41-ACF2-B4D1598BE3B5}" type="presOf" srcId="{7DA03D71-25ED-4DAB-BA4C-3FFA4E5D8C84}" destId="{60BBA706-6C1B-46BD-B31C-5F5D25F180F8}" srcOrd="0" destOrd="0" presId="urn:microsoft.com/office/officeart/2005/8/layout/hList7"/>
    <dgm:cxn modelId="{CF7181A6-9BA4-485D-A720-9A32C0C55671}" type="presParOf" srcId="{60BBA706-6C1B-46BD-B31C-5F5D25F180F8}" destId="{397BD59C-4C89-4E41-8E93-A50AF509DC2A}" srcOrd="0" destOrd="0" presId="urn:microsoft.com/office/officeart/2005/8/layout/hList7"/>
    <dgm:cxn modelId="{8046F4FB-DA83-4CD7-AD48-6CCD03161D4B}" type="presParOf" srcId="{60BBA706-6C1B-46BD-B31C-5F5D25F180F8}" destId="{A19CD4FB-1699-48CB-A0BD-C105179360EE}" srcOrd="1" destOrd="0" presId="urn:microsoft.com/office/officeart/2005/8/layout/hList7"/>
    <dgm:cxn modelId="{E8D7DB8A-83F0-4EBE-9D78-A3634A8010C7}" type="presParOf" srcId="{A19CD4FB-1699-48CB-A0BD-C105179360EE}" destId="{66036EB5-BEB0-4CB2-9F04-F2E58003E657}" srcOrd="0" destOrd="0" presId="urn:microsoft.com/office/officeart/2005/8/layout/hList7"/>
    <dgm:cxn modelId="{24751ABD-0720-47D8-8892-C4E304C7EF23}" type="presParOf" srcId="{66036EB5-BEB0-4CB2-9F04-F2E58003E657}" destId="{AA209558-BA9F-4A4A-A68E-6A56236128C4}" srcOrd="0" destOrd="0" presId="urn:microsoft.com/office/officeart/2005/8/layout/hList7"/>
    <dgm:cxn modelId="{51E9911A-FE67-452B-A9A7-286E9DE76FEE}" type="presParOf" srcId="{66036EB5-BEB0-4CB2-9F04-F2E58003E657}" destId="{269E55DB-9781-4F82-9384-7E6F207B2ABF}" srcOrd="1" destOrd="0" presId="urn:microsoft.com/office/officeart/2005/8/layout/hList7"/>
    <dgm:cxn modelId="{CF97D2F7-A4A5-4823-8861-08A6B9B850AD}" type="presParOf" srcId="{66036EB5-BEB0-4CB2-9F04-F2E58003E657}" destId="{938578FA-CEB9-405B-B5F4-58F825EC2B35}" srcOrd="2" destOrd="0" presId="urn:microsoft.com/office/officeart/2005/8/layout/hList7"/>
    <dgm:cxn modelId="{4554C496-CC3B-4CB4-91C7-0B83A38A6DD0}" type="presParOf" srcId="{66036EB5-BEB0-4CB2-9F04-F2E58003E657}" destId="{65872C2A-E91A-48B3-85D8-CDD1017DD8FB}"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11039DAC-9AEB-49F4-BD9C-6842D5F2611D}" type="doc">
      <dgm:prSet loTypeId="urn:microsoft.com/office/officeart/2005/8/layout/vList2" loCatId="list" qsTypeId="urn:microsoft.com/office/officeart/2005/8/quickstyle/simple3" qsCatId="simple" csTypeId="urn:microsoft.com/office/officeart/2005/8/colors/accent0_1" csCatId="mainScheme" phldr="1"/>
      <dgm:spPr/>
      <dgm:t>
        <a:bodyPr/>
        <a:lstStyle/>
        <a:p>
          <a:endParaRPr lang="en-US"/>
        </a:p>
      </dgm:t>
    </dgm:pt>
    <dgm:pt modelId="{286E944B-0C2B-452B-8203-45C90864212F}">
      <dgm:prSet/>
      <dgm:spPr/>
      <dgm:t>
        <a:bodyPr/>
        <a:lstStyle/>
        <a:p>
          <a:pPr algn="ctr" rtl="0"/>
          <a:r>
            <a:rPr lang="en-US" b="0" baseline="0" dirty="0" smtClean="0"/>
            <a:t>HOW AN INTERDISCIPLINARY APPROACH AIDS THE DIALOG MANAGER </a:t>
          </a:r>
          <a:endParaRPr lang="en-US" dirty="0"/>
        </a:p>
      </dgm:t>
    </dgm:pt>
    <dgm:pt modelId="{704B0C68-EC18-4AB3-93E9-1A1594F0D474}" type="parTrans" cxnId="{9DF1CE65-3521-4A23-9CDE-A28B107AD374}">
      <dgm:prSet/>
      <dgm:spPr/>
      <dgm:t>
        <a:bodyPr/>
        <a:lstStyle/>
        <a:p>
          <a:endParaRPr lang="en-US"/>
        </a:p>
      </dgm:t>
    </dgm:pt>
    <dgm:pt modelId="{B58DF627-B2A7-45B5-A25B-51F920278F0D}" type="sibTrans" cxnId="{9DF1CE65-3521-4A23-9CDE-A28B107AD374}">
      <dgm:prSet/>
      <dgm:spPr/>
      <dgm:t>
        <a:bodyPr/>
        <a:lstStyle/>
        <a:p>
          <a:endParaRPr lang="en-US"/>
        </a:p>
      </dgm:t>
    </dgm:pt>
    <dgm:pt modelId="{9096887E-2D54-4BE5-AAC7-38569F374A5C}" type="pres">
      <dgm:prSet presAssocID="{11039DAC-9AEB-49F4-BD9C-6842D5F2611D}" presName="linear" presStyleCnt="0">
        <dgm:presLayoutVars>
          <dgm:animLvl val="lvl"/>
          <dgm:resizeHandles val="exact"/>
        </dgm:presLayoutVars>
      </dgm:prSet>
      <dgm:spPr/>
      <dgm:t>
        <a:bodyPr/>
        <a:lstStyle/>
        <a:p>
          <a:endParaRPr lang="en-US"/>
        </a:p>
      </dgm:t>
    </dgm:pt>
    <dgm:pt modelId="{9FAE52C8-A7A0-4459-9145-5F0F8E5ADE6B}" type="pres">
      <dgm:prSet presAssocID="{286E944B-0C2B-452B-8203-45C90864212F}" presName="parentText" presStyleLbl="node1" presStyleIdx="0" presStyleCnt="1">
        <dgm:presLayoutVars>
          <dgm:chMax val="0"/>
          <dgm:bulletEnabled val="1"/>
        </dgm:presLayoutVars>
      </dgm:prSet>
      <dgm:spPr/>
      <dgm:t>
        <a:bodyPr/>
        <a:lstStyle/>
        <a:p>
          <a:endParaRPr lang="en-US"/>
        </a:p>
      </dgm:t>
    </dgm:pt>
  </dgm:ptLst>
  <dgm:cxnLst>
    <dgm:cxn modelId="{9DF1CE65-3521-4A23-9CDE-A28B107AD374}" srcId="{11039DAC-9AEB-49F4-BD9C-6842D5F2611D}" destId="{286E944B-0C2B-452B-8203-45C90864212F}" srcOrd="0" destOrd="0" parTransId="{704B0C68-EC18-4AB3-93E9-1A1594F0D474}" sibTransId="{B58DF627-B2A7-45B5-A25B-51F920278F0D}"/>
    <dgm:cxn modelId="{000C31CB-D6F7-4D9B-9AD1-4D7ACCAC8DBC}" type="presOf" srcId="{11039DAC-9AEB-49F4-BD9C-6842D5F2611D}" destId="{9096887E-2D54-4BE5-AAC7-38569F374A5C}" srcOrd="0" destOrd="0" presId="urn:microsoft.com/office/officeart/2005/8/layout/vList2"/>
    <dgm:cxn modelId="{F763DB22-30B6-4604-9038-648066607BAC}" type="presOf" srcId="{286E944B-0C2B-452B-8203-45C90864212F}" destId="{9FAE52C8-A7A0-4459-9145-5F0F8E5ADE6B}" srcOrd="0" destOrd="0" presId="urn:microsoft.com/office/officeart/2005/8/layout/vList2"/>
    <dgm:cxn modelId="{1DA63309-11B0-497F-B631-5646AC72B841}" type="presParOf" srcId="{9096887E-2D54-4BE5-AAC7-38569F374A5C}" destId="{9FAE52C8-A7A0-4459-9145-5F0F8E5ADE6B}"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21EDB18F-FC56-485D-BCC6-E3D56E1C3AA3}"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en-US"/>
        </a:p>
      </dgm:t>
    </dgm:pt>
    <dgm:pt modelId="{C71163E1-81D5-4842-A86F-175C5D343ECA}">
      <dgm:prSet/>
      <dgm:spPr/>
      <dgm:t>
        <a:bodyPr/>
        <a:lstStyle/>
        <a:p>
          <a:pPr algn="ctr" rtl="0"/>
          <a:r>
            <a:rPr lang="en-US" b="0" baseline="0" dirty="0" smtClean="0"/>
            <a:t>ANALYZING THE TURN-TAKING FEATURES OF CONCESSIVE CONNECTORS  </a:t>
          </a:r>
          <a:endParaRPr lang="en-US" dirty="0"/>
        </a:p>
      </dgm:t>
    </dgm:pt>
    <dgm:pt modelId="{4C3084F5-7DAE-4C15-90C7-2AAA1B381EFE}" type="parTrans" cxnId="{57FF7E34-5550-4F4F-B287-4A3F672E1FD8}">
      <dgm:prSet/>
      <dgm:spPr/>
      <dgm:t>
        <a:bodyPr/>
        <a:lstStyle/>
        <a:p>
          <a:endParaRPr lang="en-US"/>
        </a:p>
      </dgm:t>
    </dgm:pt>
    <dgm:pt modelId="{AF098FAB-B7AA-4904-8928-9F189B062A8D}" type="sibTrans" cxnId="{57FF7E34-5550-4F4F-B287-4A3F672E1FD8}">
      <dgm:prSet/>
      <dgm:spPr/>
      <dgm:t>
        <a:bodyPr/>
        <a:lstStyle/>
        <a:p>
          <a:endParaRPr lang="en-US"/>
        </a:p>
      </dgm:t>
    </dgm:pt>
    <dgm:pt modelId="{804D0C53-0FC3-4404-BC9C-9FD60810E92F}" type="pres">
      <dgm:prSet presAssocID="{21EDB18F-FC56-485D-BCC6-E3D56E1C3AA3}" presName="linear" presStyleCnt="0">
        <dgm:presLayoutVars>
          <dgm:animLvl val="lvl"/>
          <dgm:resizeHandles val="exact"/>
        </dgm:presLayoutVars>
      </dgm:prSet>
      <dgm:spPr/>
      <dgm:t>
        <a:bodyPr/>
        <a:lstStyle/>
        <a:p>
          <a:endParaRPr lang="en-US"/>
        </a:p>
      </dgm:t>
    </dgm:pt>
    <dgm:pt modelId="{F2F9EA90-233F-44E0-918B-9AB5480EF666}" type="pres">
      <dgm:prSet presAssocID="{C71163E1-81D5-4842-A86F-175C5D343ECA}" presName="parentText" presStyleLbl="node1" presStyleIdx="0" presStyleCnt="1">
        <dgm:presLayoutVars>
          <dgm:chMax val="0"/>
          <dgm:bulletEnabled val="1"/>
        </dgm:presLayoutVars>
      </dgm:prSet>
      <dgm:spPr/>
      <dgm:t>
        <a:bodyPr/>
        <a:lstStyle/>
        <a:p>
          <a:endParaRPr lang="en-US"/>
        </a:p>
      </dgm:t>
    </dgm:pt>
  </dgm:ptLst>
  <dgm:cxnLst>
    <dgm:cxn modelId="{5A04D21C-3C20-4892-A6D0-E7DBE1E51E7B}" type="presOf" srcId="{21EDB18F-FC56-485D-BCC6-E3D56E1C3AA3}" destId="{804D0C53-0FC3-4404-BC9C-9FD60810E92F}" srcOrd="0" destOrd="0" presId="urn:microsoft.com/office/officeart/2005/8/layout/vList2"/>
    <dgm:cxn modelId="{BF13AB61-7E40-4CB2-82D2-3194FFE3618D}" type="presOf" srcId="{C71163E1-81D5-4842-A86F-175C5D343ECA}" destId="{F2F9EA90-233F-44E0-918B-9AB5480EF666}" srcOrd="0" destOrd="0" presId="urn:microsoft.com/office/officeart/2005/8/layout/vList2"/>
    <dgm:cxn modelId="{57FF7E34-5550-4F4F-B287-4A3F672E1FD8}" srcId="{21EDB18F-FC56-485D-BCC6-E3D56E1C3AA3}" destId="{C71163E1-81D5-4842-A86F-175C5D343ECA}" srcOrd="0" destOrd="0" parTransId="{4C3084F5-7DAE-4C15-90C7-2AAA1B381EFE}" sibTransId="{AF098FAB-B7AA-4904-8928-9F189B062A8D}"/>
    <dgm:cxn modelId="{3A8D116F-8740-455E-AC1F-7197EE58E464}" type="presParOf" srcId="{804D0C53-0FC3-4404-BC9C-9FD60810E92F}" destId="{F2F9EA90-233F-44E0-918B-9AB5480EF66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E363B85B-38BC-4116-8F8D-4011DB62C46A}" type="doc">
      <dgm:prSet loTypeId="urn:microsoft.com/office/officeart/2005/8/layout/hList6" loCatId="list" qsTypeId="urn:microsoft.com/office/officeart/2005/8/quickstyle/3d2" qsCatId="3D" csTypeId="urn:microsoft.com/office/officeart/2005/8/colors/accent2_2" csCatId="accent2"/>
      <dgm:spPr/>
      <dgm:t>
        <a:bodyPr/>
        <a:lstStyle/>
        <a:p>
          <a:endParaRPr lang="en-US"/>
        </a:p>
      </dgm:t>
    </dgm:pt>
    <dgm:pt modelId="{C11181B9-A9DF-4233-A3AE-7B6BC251AF1F}">
      <dgm:prSet/>
      <dgm:spPr/>
      <dgm:t>
        <a:bodyPr/>
        <a:lstStyle/>
        <a:p>
          <a:pPr rtl="0"/>
          <a:r>
            <a:rPr lang="en-US" smtClean="0"/>
            <a:t>Popescu, Caelen, and Burileau (2009) discuss the importance of a dialog manager’s correct reading of a “concessive connector” (Moeschler and Reboul, 1994) or what might be seen as a </a:t>
          </a:r>
          <a:r>
            <a:rPr lang="en-US" i="1" smtClean="0"/>
            <a:t>clue word </a:t>
          </a:r>
          <a:r>
            <a:rPr lang="en-US" smtClean="0"/>
            <a:t>– “so,” “anyway,” “now,” “but,” “although” – that connects the various utterances (or context space, Reichman , 1985)  that comprise a multi-utterance speaking turn.</a:t>
          </a:r>
          <a:endParaRPr lang="en-US"/>
        </a:p>
      </dgm:t>
    </dgm:pt>
    <dgm:pt modelId="{B55C31DB-8EEE-4994-89BC-F9625BDAF4C3}" type="parTrans" cxnId="{01A0C971-26FB-4B25-9E5F-941E99314670}">
      <dgm:prSet/>
      <dgm:spPr/>
      <dgm:t>
        <a:bodyPr/>
        <a:lstStyle/>
        <a:p>
          <a:endParaRPr lang="en-US"/>
        </a:p>
      </dgm:t>
    </dgm:pt>
    <dgm:pt modelId="{7DA31470-2087-45E6-8D35-B8EA4C4A8763}" type="sibTrans" cxnId="{01A0C971-26FB-4B25-9E5F-941E99314670}">
      <dgm:prSet/>
      <dgm:spPr/>
      <dgm:t>
        <a:bodyPr/>
        <a:lstStyle/>
        <a:p>
          <a:endParaRPr lang="en-US"/>
        </a:p>
      </dgm:t>
    </dgm:pt>
    <dgm:pt modelId="{9C1F7938-F7A9-4E26-9958-A44B1B686EA6}">
      <dgm:prSet/>
      <dgm:spPr/>
      <dgm:t>
        <a:bodyPr/>
        <a:lstStyle/>
        <a:p>
          <a:pPr rtl="0"/>
          <a:r>
            <a:rPr lang="en-US" smtClean="0"/>
            <a:t>Computational linguists, in the absence of conversation analysts who study in painstaking detail the turn-taking features of talk-in-interaction (and how speakers demonstrate, through the design of their speaking turns, their understanding and interpretation of each other’s social actions) can misinterpret the meaning/function of the concessive connector which may in fact NOT serve its literal meaning of “connecting” parts of a multi-utterance speaking turn  (Neustein, 2001; 2004; 2007; 2011)</a:t>
          </a:r>
          <a:endParaRPr lang="en-US"/>
        </a:p>
      </dgm:t>
    </dgm:pt>
    <dgm:pt modelId="{7A7F4E77-BEDC-4522-85A5-C0889ED04323}" type="parTrans" cxnId="{02B602D3-03D5-488B-B79B-E727A61DA19F}">
      <dgm:prSet/>
      <dgm:spPr/>
      <dgm:t>
        <a:bodyPr/>
        <a:lstStyle/>
        <a:p>
          <a:endParaRPr lang="en-US"/>
        </a:p>
      </dgm:t>
    </dgm:pt>
    <dgm:pt modelId="{445D1B2F-340A-4712-BB6D-66521F0FE544}" type="sibTrans" cxnId="{02B602D3-03D5-488B-B79B-E727A61DA19F}">
      <dgm:prSet/>
      <dgm:spPr/>
      <dgm:t>
        <a:bodyPr/>
        <a:lstStyle/>
        <a:p>
          <a:endParaRPr lang="en-US"/>
        </a:p>
      </dgm:t>
    </dgm:pt>
    <dgm:pt modelId="{0BD1E1A2-6128-44B5-9E91-89896DD01DD7}" type="pres">
      <dgm:prSet presAssocID="{E363B85B-38BC-4116-8F8D-4011DB62C46A}" presName="Name0" presStyleCnt="0">
        <dgm:presLayoutVars>
          <dgm:dir/>
          <dgm:resizeHandles val="exact"/>
        </dgm:presLayoutVars>
      </dgm:prSet>
      <dgm:spPr/>
      <dgm:t>
        <a:bodyPr/>
        <a:lstStyle/>
        <a:p>
          <a:endParaRPr lang="en-US"/>
        </a:p>
      </dgm:t>
    </dgm:pt>
    <dgm:pt modelId="{9C570FA4-0DED-44A6-AF10-F31E246290B3}" type="pres">
      <dgm:prSet presAssocID="{C11181B9-A9DF-4233-A3AE-7B6BC251AF1F}" presName="node" presStyleLbl="node1" presStyleIdx="0" presStyleCnt="2">
        <dgm:presLayoutVars>
          <dgm:bulletEnabled val="1"/>
        </dgm:presLayoutVars>
      </dgm:prSet>
      <dgm:spPr/>
      <dgm:t>
        <a:bodyPr/>
        <a:lstStyle/>
        <a:p>
          <a:endParaRPr lang="en-US"/>
        </a:p>
      </dgm:t>
    </dgm:pt>
    <dgm:pt modelId="{18A0EA91-55FB-490F-8F33-99C58AA9C469}" type="pres">
      <dgm:prSet presAssocID="{7DA31470-2087-45E6-8D35-B8EA4C4A8763}" presName="sibTrans" presStyleCnt="0"/>
      <dgm:spPr/>
    </dgm:pt>
    <dgm:pt modelId="{A65D19B6-374C-4252-8D1C-6ACB779B7E42}" type="pres">
      <dgm:prSet presAssocID="{9C1F7938-F7A9-4E26-9958-A44B1B686EA6}" presName="node" presStyleLbl="node1" presStyleIdx="1" presStyleCnt="2">
        <dgm:presLayoutVars>
          <dgm:bulletEnabled val="1"/>
        </dgm:presLayoutVars>
      </dgm:prSet>
      <dgm:spPr/>
      <dgm:t>
        <a:bodyPr/>
        <a:lstStyle/>
        <a:p>
          <a:endParaRPr lang="en-US"/>
        </a:p>
      </dgm:t>
    </dgm:pt>
  </dgm:ptLst>
  <dgm:cxnLst>
    <dgm:cxn modelId="{8913B3D7-27C5-4879-AD7D-044CAA741B91}" type="presOf" srcId="{C11181B9-A9DF-4233-A3AE-7B6BC251AF1F}" destId="{9C570FA4-0DED-44A6-AF10-F31E246290B3}" srcOrd="0" destOrd="0" presId="urn:microsoft.com/office/officeart/2005/8/layout/hList6"/>
    <dgm:cxn modelId="{02B602D3-03D5-488B-B79B-E727A61DA19F}" srcId="{E363B85B-38BC-4116-8F8D-4011DB62C46A}" destId="{9C1F7938-F7A9-4E26-9958-A44B1B686EA6}" srcOrd="1" destOrd="0" parTransId="{7A7F4E77-BEDC-4522-85A5-C0889ED04323}" sibTransId="{445D1B2F-340A-4712-BB6D-66521F0FE544}"/>
    <dgm:cxn modelId="{5806EBC5-7CF5-432C-9891-42B9362DC42C}" type="presOf" srcId="{9C1F7938-F7A9-4E26-9958-A44B1B686EA6}" destId="{A65D19B6-374C-4252-8D1C-6ACB779B7E42}" srcOrd="0" destOrd="0" presId="urn:microsoft.com/office/officeart/2005/8/layout/hList6"/>
    <dgm:cxn modelId="{8F383C1C-DDF0-405E-B553-18CC2BF5214F}" type="presOf" srcId="{E363B85B-38BC-4116-8F8D-4011DB62C46A}" destId="{0BD1E1A2-6128-44B5-9E91-89896DD01DD7}" srcOrd="0" destOrd="0" presId="urn:microsoft.com/office/officeart/2005/8/layout/hList6"/>
    <dgm:cxn modelId="{01A0C971-26FB-4B25-9E5F-941E99314670}" srcId="{E363B85B-38BC-4116-8F8D-4011DB62C46A}" destId="{C11181B9-A9DF-4233-A3AE-7B6BC251AF1F}" srcOrd="0" destOrd="0" parTransId="{B55C31DB-8EEE-4994-89BC-F9625BDAF4C3}" sibTransId="{7DA31470-2087-45E6-8D35-B8EA4C4A8763}"/>
    <dgm:cxn modelId="{E77311CF-8377-4709-AAF8-BF8F3DB7508B}" type="presParOf" srcId="{0BD1E1A2-6128-44B5-9E91-89896DD01DD7}" destId="{9C570FA4-0DED-44A6-AF10-F31E246290B3}" srcOrd="0" destOrd="0" presId="urn:microsoft.com/office/officeart/2005/8/layout/hList6"/>
    <dgm:cxn modelId="{AA087E4D-FA13-43E0-8F31-4FA710363D8C}" type="presParOf" srcId="{0BD1E1A2-6128-44B5-9E91-89896DD01DD7}" destId="{18A0EA91-55FB-490F-8F33-99C58AA9C469}" srcOrd="1" destOrd="0" presId="urn:microsoft.com/office/officeart/2005/8/layout/hList6"/>
    <dgm:cxn modelId="{585F57F1-68E5-431D-84F8-BA06187E653B}" type="presParOf" srcId="{0BD1E1A2-6128-44B5-9E91-89896DD01DD7}" destId="{A65D19B6-374C-4252-8D1C-6ACB779B7E42}" srcOrd="2"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58CEC9C3-F4C4-4360-A8AF-1F7C17E5613C}" type="doc">
      <dgm:prSet loTypeId="urn:microsoft.com/office/officeart/2005/8/layout/lProcess3" loCatId="process" qsTypeId="urn:microsoft.com/office/officeart/2005/8/quickstyle/simple3" qsCatId="simple" csTypeId="urn:microsoft.com/office/officeart/2005/8/colors/accent2_4" csCatId="accent2" phldr="1"/>
      <dgm:spPr/>
      <dgm:t>
        <a:bodyPr/>
        <a:lstStyle/>
        <a:p>
          <a:endParaRPr lang="en-US"/>
        </a:p>
      </dgm:t>
    </dgm:pt>
    <dgm:pt modelId="{9750FB3C-D510-424E-B886-182C4433047E}">
      <dgm:prSet/>
      <dgm:spPr/>
      <dgm:t>
        <a:bodyPr/>
        <a:lstStyle/>
        <a:p>
          <a:pPr rtl="0"/>
          <a:r>
            <a:rPr lang="en-US" smtClean="0"/>
            <a:t>The current speaker, immediately after producing the concessive connector (“so”), displays a “holding” silence (Jefferson, 1983; 1986) – an abrupt silence accompanied by marked inhalation that indicates the speaker’s intent to “hold” the turn and continue speaking.</a:t>
          </a:r>
          <a:endParaRPr lang="en-US"/>
        </a:p>
      </dgm:t>
    </dgm:pt>
    <dgm:pt modelId="{6348C959-883D-4E0A-9E0C-5FCCE4F4A948}" type="parTrans" cxnId="{7570B4B2-42CE-47F7-A0B2-2AF6AE2A64D4}">
      <dgm:prSet/>
      <dgm:spPr/>
      <dgm:t>
        <a:bodyPr/>
        <a:lstStyle/>
        <a:p>
          <a:endParaRPr lang="en-US"/>
        </a:p>
      </dgm:t>
    </dgm:pt>
    <dgm:pt modelId="{8FE5FD86-C3EA-4AB4-99E5-3658EB97CA09}" type="sibTrans" cxnId="{7570B4B2-42CE-47F7-A0B2-2AF6AE2A64D4}">
      <dgm:prSet/>
      <dgm:spPr/>
      <dgm:t>
        <a:bodyPr/>
        <a:lstStyle/>
        <a:p>
          <a:endParaRPr lang="en-US"/>
        </a:p>
      </dgm:t>
    </dgm:pt>
    <dgm:pt modelId="{DE4DD049-024A-4F73-8CAC-2474D05D99BD}">
      <dgm:prSet/>
      <dgm:spPr/>
      <dgm:t>
        <a:bodyPr/>
        <a:lstStyle/>
        <a:p>
          <a:pPr rtl="0"/>
          <a:r>
            <a:rPr lang="en-US" dirty="0" smtClean="0"/>
            <a:t>The current speaker, unlike the first scenario, immediately after producing a concessive connector (“so”), displays a “</a:t>
          </a:r>
          <a:r>
            <a:rPr lang="en-US" dirty="0" smtClean="0"/>
            <a:t>trail </a:t>
          </a:r>
          <a:r>
            <a:rPr lang="en-US" dirty="0" smtClean="0"/>
            <a:t>off” silence – a gradual silence accompanied by exhalation – the kind of silence that provides a clear transition relevance place for the other speaker to begin to speak.</a:t>
          </a:r>
          <a:endParaRPr lang="en-US" dirty="0"/>
        </a:p>
      </dgm:t>
    </dgm:pt>
    <dgm:pt modelId="{BC085FF8-D8F3-4598-9CC9-3A92DDB5A561}" type="parTrans" cxnId="{5763725C-4E4A-419E-AF83-75B5DBD2185E}">
      <dgm:prSet/>
      <dgm:spPr/>
      <dgm:t>
        <a:bodyPr/>
        <a:lstStyle/>
        <a:p>
          <a:endParaRPr lang="en-US"/>
        </a:p>
      </dgm:t>
    </dgm:pt>
    <dgm:pt modelId="{20D96199-7CA2-4A80-99BA-398F2DAE9646}" type="sibTrans" cxnId="{5763725C-4E4A-419E-AF83-75B5DBD2185E}">
      <dgm:prSet/>
      <dgm:spPr/>
      <dgm:t>
        <a:bodyPr/>
        <a:lstStyle/>
        <a:p>
          <a:endParaRPr lang="en-US"/>
        </a:p>
      </dgm:t>
    </dgm:pt>
    <dgm:pt modelId="{3F970C9C-A4E7-413E-B76E-867444395D21}" type="pres">
      <dgm:prSet presAssocID="{58CEC9C3-F4C4-4360-A8AF-1F7C17E5613C}" presName="Name0" presStyleCnt="0">
        <dgm:presLayoutVars>
          <dgm:chPref val="3"/>
          <dgm:dir/>
          <dgm:animLvl val="lvl"/>
          <dgm:resizeHandles/>
        </dgm:presLayoutVars>
      </dgm:prSet>
      <dgm:spPr/>
      <dgm:t>
        <a:bodyPr/>
        <a:lstStyle/>
        <a:p>
          <a:endParaRPr lang="en-US"/>
        </a:p>
      </dgm:t>
    </dgm:pt>
    <dgm:pt modelId="{587555A9-4BAA-49D8-BF94-0D9BB2FEB529}" type="pres">
      <dgm:prSet presAssocID="{9750FB3C-D510-424E-B886-182C4433047E}" presName="horFlow" presStyleCnt="0"/>
      <dgm:spPr/>
    </dgm:pt>
    <dgm:pt modelId="{DCA3D622-7AF6-44F4-AAA4-4270CE231716}" type="pres">
      <dgm:prSet presAssocID="{9750FB3C-D510-424E-B886-182C4433047E}" presName="bigChev" presStyleLbl="node1" presStyleIdx="0" presStyleCnt="2"/>
      <dgm:spPr/>
      <dgm:t>
        <a:bodyPr/>
        <a:lstStyle/>
        <a:p>
          <a:endParaRPr lang="en-US"/>
        </a:p>
      </dgm:t>
    </dgm:pt>
    <dgm:pt modelId="{DC79141B-15BD-44C7-B720-F51CE7886EF9}" type="pres">
      <dgm:prSet presAssocID="{9750FB3C-D510-424E-B886-182C4433047E}" presName="vSp" presStyleCnt="0"/>
      <dgm:spPr/>
    </dgm:pt>
    <dgm:pt modelId="{BA6F32E5-B06E-457F-9EA6-BBE24F58700E}" type="pres">
      <dgm:prSet presAssocID="{DE4DD049-024A-4F73-8CAC-2474D05D99BD}" presName="horFlow" presStyleCnt="0"/>
      <dgm:spPr/>
    </dgm:pt>
    <dgm:pt modelId="{BDFD99B6-4587-4CCA-9332-80171126B361}" type="pres">
      <dgm:prSet presAssocID="{DE4DD049-024A-4F73-8CAC-2474D05D99BD}" presName="bigChev" presStyleLbl="node1" presStyleIdx="1" presStyleCnt="2"/>
      <dgm:spPr/>
      <dgm:t>
        <a:bodyPr/>
        <a:lstStyle/>
        <a:p>
          <a:endParaRPr lang="en-US"/>
        </a:p>
      </dgm:t>
    </dgm:pt>
  </dgm:ptLst>
  <dgm:cxnLst>
    <dgm:cxn modelId="{7570B4B2-42CE-47F7-A0B2-2AF6AE2A64D4}" srcId="{58CEC9C3-F4C4-4360-A8AF-1F7C17E5613C}" destId="{9750FB3C-D510-424E-B886-182C4433047E}" srcOrd="0" destOrd="0" parTransId="{6348C959-883D-4E0A-9E0C-5FCCE4F4A948}" sibTransId="{8FE5FD86-C3EA-4AB4-99E5-3658EB97CA09}"/>
    <dgm:cxn modelId="{5763725C-4E4A-419E-AF83-75B5DBD2185E}" srcId="{58CEC9C3-F4C4-4360-A8AF-1F7C17E5613C}" destId="{DE4DD049-024A-4F73-8CAC-2474D05D99BD}" srcOrd="1" destOrd="0" parTransId="{BC085FF8-D8F3-4598-9CC9-3A92DDB5A561}" sibTransId="{20D96199-7CA2-4A80-99BA-398F2DAE9646}"/>
    <dgm:cxn modelId="{2DE4AFFF-02CB-4C1D-A385-444A5AA6EC4E}" type="presOf" srcId="{9750FB3C-D510-424E-B886-182C4433047E}" destId="{DCA3D622-7AF6-44F4-AAA4-4270CE231716}" srcOrd="0" destOrd="0" presId="urn:microsoft.com/office/officeart/2005/8/layout/lProcess3"/>
    <dgm:cxn modelId="{5827BEB6-2724-4B71-B804-3F88CDE50C8A}" type="presOf" srcId="{58CEC9C3-F4C4-4360-A8AF-1F7C17E5613C}" destId="{3F970C9C-A4E7-413E-B76E-867444395D21}" srcOrd="0" destOrd="0" presId="urn:microsoft.com/office/officeart/2005/8/layout/lProcess3"/>
    <dgm:cxn modelId="{3CC58561-B366-4F0C-B264-3EF247A57933}" type="presOf" srcId="{DE4DD049-024A-4F73-8CAC-2474D05D99BD}" destId="{BDFD99B6-4587-4CCA-9332-80171126B361}" srcOrd="0" destOrd="0" presId="urn:microsoft.com/office/officeart/2005/8/layout/lProcess3"/>
    <dgm:cxn modelId="{C5AF85E0-CCBF-48DF-AB4F-962A1382A720}" type="presParOf" srcId="{3F970C9C-A4E7-413E-B76E-867444395D21}" destId="{587555A9-4BAA-49D8-BF94-0D9BB2FEB529}" srcOrd="0" destOrd="0" presId="urn:microsoft.com/office/officeart/2005/8/layout/lProcess3"/>
    <dgm:cxn modelId="{9576E1E1-D5BB-49A8-905F-BE96D886CE5F}" type="presParOf" srcId="{587555A9-4BAA-49D8-BF94-0D9BB2FEB529}" destId="{DCA3D622-7AF6-44F4-AAA4-4270CE231716}" srcOrd="0" destOrd="0" presId="urn:microsoft.com/office/officeart/2005/8/layout/lProcess3"/>
    <dgm:cxn modelId="{DBC68BA1-DA76-4A23-B74E-D00C9B277D71}" type="presParOf" srcId="{3F970C9C-A4E7-413E-B76E-867444395D21}" destId="{DC79141B-15BD-44C7-B720-F51CE7886EF9}" srcOrd="1" destOrd="0" presId="urn:microsoft.com/office/officeart/2005/8/layout/lProcess3"/>
    <dgm:cxn modelId="{6045C06B-90B9-4313-95E2-5BB7477FFE20}" type="presParOf" srcId="{3F970C9C-A4E7-413E-B76E-867444395D21}" destId="{BA6F32E5-B06E-457F-9EA6-BBE24F58700E}" srcOrd="2" destOrd="0" presId="urn:microsoft.com/office/officeart/2005/8/layout/lProcess3"/>
    <dgm:cxn modelId="{A73D02C8-205A-47CE-9739-8A0D81A7A55A}" type="presParOf" srcId="{BA6F32E5-B06E-457F-9EA6-BBE24F58700E}" destId="{BDFD99B6-4587-4CCA-9332-80171126B361}"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7B7E4992-FDF0-4DED-90F2-18B785781807}" type="doc">
      <dgm:prSet loTypeId="urn:microsoft.com/office/officeart/2005/8/layout/vList2" loCatId="list" qsTypeId="urn:microsoft.com/office/officeart/2005/8/quickstyle/3d1" qsCatId="3D" csTypeId="urn:microsoft.com/office/officeart/2005/8/colors/accent4_5" csCatId="accent4" phldr="1"/>
      <dgm:spPr/>
      <dgm:t>
        <a:bodyPr/>
        <a:lstStyle/>
        <a:p>
          <a:endParaRPr lang="en-US"/>
        </a:p>
      </dgm:t>
    </dgm:pt>
    <dgm:pt modelId="{D9DDCAAD-DE57-4B37-9E58-4F0B254018E1}">
      <dgm:prSet/>
      <dgm:spPr/>
      <dgm:t>
        <a:bodyPr/>
        <a:lstStyle/>
        <a:p>
          <a:pPr algn="ctr" rtl="0"/>
          <a:r>
            <a:rPr lang="en-US" b="0" baseline="0" dirty="0" smtClean="0"/>
            <a:t>GIVING DIALOG MANAGER TWO CONSTRASTIVE SCENARIOS  FOR CONCESSIVE CONNECTOR  </a:t>
          </a:r>
          <a:endParaRPr lang="en-US" dirty="0"/>
        </a:p>
      </dgm:t>
    </dgm:pt>
    <dgm:pt modelId="{3529D905-FDEE-4476-BCC1-F6AB3795D6AC}" type="parTrans" cxnId="{4D8AF905-9FD2-41DA-8D2E-29AC46F53DB3}">
      <dgm:prSet/>
      <dgm:spPr/>
      <dgm:t>
        <a:bodyPr/>
        <a:lstStyle/>
        <a:p>
          <a:endParaRPr lang="en-US"/>
        </a:p>
      </dgm:t>
    </dgm:pt>
    <dgm:pt modelId="{F355A90B-F6E4-47C8-BE48-2B3C331E25DA}" type="sibTrans" cxnId="{4D8AF905-9FD2-41DA-8D2E-29AC46F53DB3}">
      <dgm:prSet/>
      <dgm:spPr/>
      <dgm:t>
        <a:bodyPr/>
        <a:lstStyle/>
        <a:p>
          <a:endParaRPr lang="en-US"/>
        </a:p>
      </dgm:t>
    </dgm:pt>
    <dgm:pt modelId="{BFEFA4EA-4265-4930-8F7C-45AC00917834}" type="pres">
      <dgm:prSet presAssocID="{7B7E4992-FDF0-4DED-90F2-18B785781807}" presName="linear" presStyleCnt="0">
        <dgm:presLayoutVars>
          <dgm:animLvl val="lvl"/>
          <dgm:resizeHandles val="exact"/>
        </dgm:presLayoutVars>
      </dgm:prSet>
      <dgm:spPr/>
      <dgm:t>
        <a:bodyPr/>
        <a:lstStyle/>
        <a:p>
          <a:endParaRPr lang="en-US"/>
        </a:p>
      </dgm:t>
    </dgm:pt>
    <dgm:pt modelId="{65B79C79-8F08-4BF0-9B0C-D1582D89F302}" type="pres">
      <dgm:prSet presAssocID="{D9DDCAAD-DE57-4B37-9E58-4F0B254018E1}" presName="parentText" presStyleLbl="node1" presStyleIdx="0" presStyleCnt="1">
        <dgm:presLayoutVars>
          <dgm:chMax val="0"/>
          <dgm:bulletEnabled val="1"/>
        </dgm:presLayoutVars>
      </dgm:prSet>
      <dgm:spPr/>
      <dgm:t>
        <a:bodyPr/>
        <a:lstStyle/>
        <a:p>
          <a:endParaRPr lang="en-US"/>
        </a:p>
      </dgm:t>
    </dgm:pt>
  </dgm:ptLst>
  <dgm:cxnLst>
    <dgm:cxn modelId="{4D8AF905-9FD2-41DA-8D2E-29AC46F53DB3}" srcId="{7B7E4992-FDF0-4DED-90F2-18B785781807}" destId="{D9DDCAAD-DE57-4B37-9E58-4F0B254018E1}" srcOrd="0" destOrd="0" parTransId="{3529D905-FDEE-4476-BCC1-F6AB3795D6AC}" sibTransId="{F355A90B-F6E4-47C8-BE48-2B3C331E25DA}"/>
    <dgm:cxn modelId="{9C4E38CD-6DF0-4AB2-B9F7-2EBAEFB25E23}" type="presOf" srcId="{D9DDCAAD-DE57-4B37-9E58-4F0B254018E1}" destId="{65B79C79-8F08-4BF0-9B0C-D1582D89F302}" srcOrd="0" destOrd="0" presId="urn:microsoft.com/office/officeart/2005/8/layout/vList2"/>
    <dgm:cxn modelId="{EBD59303-6186-4C8E-B60D-AC2550DA20EA}" type="presOf" srcId="{7B7E4992-FDF0-4DED-90F2-18B785781807}" destId="{BFEFA4EA-4265-4930-8F7C-45AC00917834}" srcOrd="0" destOrd="0" presId="urn:microsoft.com/office/officeart/2005/8/layout/vList2"/>
    <dgm:cxn modelId="{2D3E558B-FBC4-4206-ACB2-E21E8A355105}" type="presParOf" srcId="{BFEFA4EA-4265-4930-8F7C-45AC00917834}" destId="{65B79C79-8F08-4BF0-9B0C-D1582D89F302}"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AF57F238-37AB-4A69-A360-DAD61DE12C05}" type="doc">
      <dgm:prSet loTypeId="urn:microsoft.com/office/officeart/2005/8/layout/vList2" loCatId="list" qsTypeId="urn:microsoft.com/office/officeart/2005/8/quickstyle/3d1" qsCatId="3D" csTypeId="urn:microsoft.com/office/officeart/2005/8/colors/accent2_4" csCatId="accent2" phldr="1"/>
      <dgm:spPr/>
      <dgm:t>
        <a:bodyPr/>
        <a:lstStyle/>
        <a:p>
          <a:endParaRPr lang="en-US"/>
        </a:p>
      </dgm:t>
    </dgm:pt>
    <dgm:pt modelId="{828EDF73-317A-4588-B572-D6FFAAD8CB80}">
      <dgm:prSet/>
      <dgm:spPr/>
      <dgm:t>
        <a:bodyPr/>
        <a:lstStyle/>
        <a:p>
          <a:pPr algn="ctr" rtl="0"/>
          <a:r>
            <a:rPr lang="en-US" b="0" baseline="0" dirty="0" smtClean="0"/>
            <a:t>AIDING THE DIALOG MANAGER BY ADDING CONVERSATION ANALYSIS TO COMPUTATIONAL LINGUISTICS</a:t>
          </a:r>
          <a:endParaRPr lang="en-US" dirty="0"/>
        </a:p>
      </dgm:t>
    </dgm:pt>
    <dgm:pt modelId="{389E802D-8E76-44BD-AD74-B40D674BDEBC}" type="parTrans" cxnId="{88173EC9-90B6-4DA1-BF97-7336CE8897F0}">
      <dgm:prSet/>
      <dgm:spPr/>
      <dgm:t>
        <a:bodyPr/>
        <a:lstStyle/>
        <a:p>
          <a:endParaRPr lang="en-US"/>
        </a:p>
      </dgm:t>
    </dgm:pt>
    <dgm:pt modelId="{1E05403D-3910-4785-AB2D-10286C990EB3}" type="sibTrans" cxnId="{88173EC9-90B6-4DA1-BF97-7336CE8897F0}">
      <dgm:prSet/>
      <dgm:spPr/>
      <dgm:t>
        <a:bodyPr/>
        <a:lstStyle/>
        <a:p>
          <a:endParaRPr lang="en-US"/>
        </a:p>
      </dgm:t>
    </dgm:pt>
    <dgm:pt modelId="{49277F59-A9F4-4A1E-A6A5-8756F6B0DDB6}" type="pres">
      <dgm:prSet presAssocID="{AF57F238-37AB-4A69-A360-DAD61DE12C05}" presName="linear" presStyleCnt="0">
        <dgm:presLayoutVars>
          <dgm:animLvl val="lvl"/>
          <dgm:resizeHandles val="exact"/>
        </dgm:presLayoutVars>
      </dgm:prSet>
      <dgm:spPr/>
      <dgm:t>
        <a:bodyPr/>
        <a:lstStyle/>
        <a:p>
          <a:endParaRPr lang="en-US"/>
        </a:p>
      </dgm:t>
    </dgm:pt>
    <dgm:pt modelId="{DE017F26-DFEF-47B9-91C6-39F5B72EB3F8}" type="pres">
      <dgm:prSet presAssocID="{828EDF73-317A-4588-B572-D6FFAAD8CB80}" presName="parentText" presStyleLbl="node1" presStyleIdx="0" presStyleCnt="1">
        <dgm:presLayoutVars>
          <dgm:chMax val="0"/>
          <dgm:bulletEnabled val="1"/>
        </dgm:presLayoutVars>
      </dgm:prSet>
      <dgm:spPr/>
      <dgm:t>
        <a:bodyPr/>
        <a:lstStyle/>
        <a:p>
          <a:endParaRPr lang="en-US"/>
        </a:p>
      </dgm:t>
    </dgm:pt>
  </dgm:ptLst>
  <dgm:cxnLst>
    <dgm:cxn modelId="{DABBE41D-BD23-42DC-BC05-9DA9AF520613}" type="presOf" srcId="{828EDF73-317A-4588-B572-D6FFAAD8CB80}" destId="{DE017F26-DFEF-47B9-91C6-39F5B72EB3F8}" srcOrd="0" destOrd="0" presId="urn:microsoft.com/office/officeart/2005/8/layout/vList2"/>
    <dgm:cxn modelId="{88173EC9-90B6-4DA1-BF97-7336CE8897F0}" srcId="{AF57F238-37AB-4A69-A360-DAD61DE12C05}" destId="{828EDF73-317A-4588-B572-D6FFAAD8CB80}" srcOrd="0" destOrd="0" parTransId="{389E802D-8E76-44BD-AD74-B40D674BDEBC}" sibTransId="{1E05403D-3910-4785-AB2D-10286C990EB3}"/>
    <dgm:cxn modelId="{99E3144B-168A-47B5-8604-90C440511A83}" type="presOf" srcId="{AF57F238-37AB-4A69-A360-DAD61DE12C05}" destId="{49277F59-A9F4-4A1E-A6A5-8756F6B0DDB6}" srcOrd="0" destOrd="0" presId="urn:microsoft.com/office/officeart/2005/8/layout/vList2"/>
    <dgm:cxn modelId="{28F68F86-2A6D-4513-B8DB-225759B55104}" type="presParOf" srcId="{49277F59-A9F4-4A1E-A6A5-8756F6B0DDB6}" destId="{DE017F26-DFEF-47B9-91C6-39F5B72EB3F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653F65-370B-4464-8FA2-C45574699417}" type="doc">
      <dgm:prSet loTypeId="urn:microsoft.com/office/officeart/2005/8/layout/vList2" loCatId="list" qsTypeId="urn:microsoft.com/office/officeart/2005/8/quickstyle/3d2" qsCatId="3D" csTypeId="urn:microsoft.com/office/officeart/2005/8/colors/accent2_2" csCatId="accent2"/>
      <dgm:spPr/>
      <dgm:t>
        <a:bodyPr/>
        <a:lstStyle/>
        <a:p>
          <a:endParaRPr lang="en-US"/>
        </a:p>
      </dgm:t>
    </dgm:pt>
    <dgm:pt modelId="{BAA8768F-2F50-4FB9-9107-F2B89C148368}">
      <dgm:prSet/>
      <dgm:spPr/>
      <dgm:t>
        <a:bodyPr/>
        <a:lstStyle/>
        <a:p>
          <a:pPr algn="ctr" rtl="0"/>
          <a:r>
            <a:rPr lang="en-US" b="0" baseline="0" dirty="0" smtClean="0"/>
            <a:t>The Role of Cognitive Science in Natural Language Processing</a:t>
          </a:r>
          <a:endParaRPr lang="en-US" dirty="0"/>
        </a:p>
      </dgm:t>
    </dgm:pt>
    <dgm:pt modelId="{A323311E-E2B3-4C72-A1D2-35B5310F8F1A}" type="parTrans" cxnId="{2AD2DF95-2427-41E4-AA8C-D227B97D0574}">
      <dgm:prSet/>
      <dgm:spPr/>
      <dgm:t>
        <a:bodyPr/>
        <a:lstStyle/>
        <a:p>
          <a:endParaRPr lang="en-US"/>
        </a:p>
      </dgm:t>
    </dgm:pt>
    <dgm:pt modelId="{E5E4A977-8C1E-4D24-AD68-912D8A983DA9}" type="sibTrans" cxnId="{2AD2DF95-2427-41E4-AA8C-D227B97D0574}">
      <dgm:prSet/>
      <dgm:spPr/>
      <dgm:t>
        <a:bodyPr/>
        <a:lstStyle/>
        <a:p>
          <a:endParaRPr lang="en-US"/>
        </a:p>
      </dgm:t>
    </dgm:pt>
    <dgm:pt modelId="{0FA98B6E-A73F-4265-8859-A76C28AF2DBC}" type="pres">
      <dgm:prSet presAssocID="{70653F65-370B-4464-8FA2-C45574699417}" presName="linear" presStyleCnt="0">
        <dgm:presLayoutVars>
          <dgm:animLvl val="lvl"/>
          <dgm:resizeHandles val="exact"/>
        </dgm:presLayoutVars>
      </dgm:prSet>
      <dgm:spPr/>
      <dgm:t>
        <a:bodyPr/>
        <a:lstStyle/>
        <a:p>
          <a:endParaRPr lang="en-US"/>
        </a:p>
      </dgm:t>
    </dgm:pt>
    <dgm:pt modelId="{E06C9BE6-19E6-419B-9019-699F2007EE12}" type="pres">
      <dgm:prSet presAssocID="{BAA8768F-2F50-4FB9-9107-F2B89C148368}" presName="parentText" presStyleLbl="node1" presStyleIdx="0" presStyleCnt="1">
        <dgm:presLayoutVars>
          <dgm:chMax val="0"/>
          <dgm:bulletEnabled val="1"/>
        </dgm:presLayoutVars>
      </dgm:prSet>
      <dgm:spPr/>
      <dgm:t>
        <a:bodyPr/>
        <a:lstStyle/>
        <a:p>
          <a:endParaRPr lang="en-US"/>
        </a:p>
      </dgm:t>
    </dgm:pt>
  </dgm:ptLst>
  <dgm:cxnLst>
    <dgm:cxn modelId="{C34EF54C-A149-4F36-8329-3809192F70AF}" type="presOf" srcId="{BAA8768F-2F50-4FB9-9107-F2B89C148368}" destId="{E06C9BE6-19E6-419B-9019-699F2007EE12}" srcOrd="0" destOrd="0" presId="urn:microsoft.com/office/officeart/2005/8/layout/vList2"/>
    <dgm:cxn modelId="{938FE64F-DDEE-4BDC-B6A4-70A33A3C49FF}" type="presOf" srcId="{70653F65-370B-4464-8FA2-C45574699417}" destId="{0FA98B6E-A73F-4265-8859-A76C28AF2DBC}" srcOrd="0" destOrd="0" presId="urn:microsoft.com/office/officeart/2005/8/layout/vList2"/>
    <dgm:cxn modelId="{2AD2DF95-2427-41E4-AA8C-D227B97D0574}" srcId="{70653F65-370B-4464-8FA2-C45574699417}" destId="{BAA8768F-2F50-4FB9-9107-F2B89C148368}" srcOrd="0" destOrd="0" parTransId="{A323311E-E2B3-4C72-A1D2-35B5310F8F1A}" sibTransId="{E5E4A977-8C1E-4D24-AD68-912D8A983DA9}"/>
    <dgm:cxn modelId="{01F76625-D185-428D-B325-D5F33D3FB933}" type="presParOf" srcId="{0FA98B6E-A73F-4265-8859-A76C28AF2DBC}" destId="{E06C9BE6-19E6-419B-9019-699F2007EE1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58F022C1-9B4E-418F-BEA6-89F30ED18C32}" type="doc">
      <dgm:prSet loTypeId="urn:microsoft.com/office/officeart/2005/8/layout/target3" loCatId="relationship" qsTypeId="urn:microsoft.com/office/officeart/2005/8/quickstyle/3d2" qsCatId="3D" csTypeId="urn:microsoft.com/office/officeart/2005/8/colors/accent1_2" csCatId="accent1" phldr="1"/>
      <dgm:spPr/>
      <dgm:t>
        <a:bodyPr/>
        <a:lstStyle/>
        <a:p>
          <a:endParaRPr lang="en-US"/>
        </a:p>
      </dgm:t>
    </dgm:pt>
    <dgm:pt modelId="{1E864ED0-9604-45E6-8E12-49FE154CD89E}">
      <dgm:prSet/>
      <dgm:spPr/>
      <dgm:t>
        <a:bodyPr/>
        <a:lstStyle/>
        <a:p>
          <a:pPr rtl="0"/>
          <a:r>
            <a:rPr lang="en-US" dirty="0" smtClean="0"/>
            <a:t>The two scenarios show that a concessive connector or clue word does not always serve the purpose of connecting the utterances of a multi-utterance turn because as demonstrated in the second scenario, the speaker’s intent may be to yield his turn to the next speaker rather than to continue speaking. </a:t>
          </a:r>
          <a:endParaRPr lang="en-US" dirty="0"/>
        </a:p>
      </dgm:t>
    </dgm:pt>
    <dgm:pt modelId="{074ECD2A-CDAF-450D-ADD1-0EFCB8995331}" type="parTrans" cxnId="{FCD2A786-DF8F-4059-A7E1-74C9ED5B164A}">
      <dgm:prSet/>
      <dgm:spPr/>
      <dgm:t>
        <a:bodyPr/>
        <a:lstStyle/>
        <a:p>
          <a:endParaRPr lang="en-US"/>
        </a:p>
      </dgm:t>
    </dgm:pt>
    <dgm:pt modelId="{73E71FD6-EDD5-4D22-926B-A9CD0E482783}" type="sibTrans" cxnId="{FCD2A786-DF8F-4059-A7E1-74C9ED5B164A}">
      <dgm:prSet/>
      <dgm:spPr/>
      <dgm:t>
        <a:bodyPr/>
        <a:lstStyle/>
        <a:p>
          <a:endParaRPr lang="en-US"/>
        </a:p>
      </dgm:t>
    </dgm:pt>
    <dgm:pt modelId="{7F5E2F06-ECE1-4705-BB5C-3D77F01159E7}">
      <dgm:prSet/>
      <dgm:spPr/>
      <dgm:t>
        <a:bodyPr/>
        <a:lstStyle/>
        <a:p>
          <a:pPr rtl="0"/>
          <a:r>
            <a:rPr lang="en-US" dirty="0" smtClean="0"/>
            <a:t>This is amply demonstrated by the speaker’s use of a clue word followed by a “trail off” silence, which indicates the speaker’s intent to relinquish his turn to the next speaker. Dialog managers must be able to recognize some of the formal properties of conversation interaction, such as the difference between a “holding” silence and a “trail off” silence to gauge  what is happening at each turn. </a:t>
          </a:r>
          <a:endParaRPr lang="en-US" dirty="0"/>
        </a:p>
      </dgm:t>
    </dgm:pt>
    <dgm:pt modelId="{3A664BFB-CAB7-4354-9655-138CD1E5365C}" type="parTrans" cxnId="{CD1BF353-C085-4764-B7EF-F5ED6C6A7391}">
      <dgm:prSet/>
      <dgm:spPr/>
      <dgm:t>
        <a:bodyPr/>
        <a:lstStyle/>
        <a:p>
          <a:endParaRPr lang="en-US"/>
        </a:p>
      </dgm:t>
    </dgm:pt>
    <dgm:pt modelId="{00B1F7EC-0BC3-43E2-B158-BF7E2A341F7D}" type="sibTrans" cxnId="{CD1BF353-C085-4764-B7EF-F5ED6C6A7391}">
      <dgm:prSet/>
      <dgm:spPr/>
      <dgm:t>
        <a:bodyPr/>
        <a:lstStyle/>
        <a:p>
          <a:endParaRPr lang="en-US"/>
        </a:p>
      </dgm:t>
    </dgm:pt>
    <dgm:pt modelId="{91771416-678F-45B7-82A9-9CA0E3E1D7B1}" type="pres">
      <dgm:prSet presAssocID="{58F022C1-9B4E-418F-BEA6-89F30ED18C32}" presName="Name0" presStyleCnt="0">
        <dgm:presLayoutVars>
          <dgm:chMax val="7"/>
          <dgm:dir/>
          <dgm:animLvl val="lvl"/>
          <dgm:resizeHandles val="exact"/>
        </dgm:presLayoutVars>
      </dgm:prSet>
      <dgm:spPr/>
      <dgm:t>
        <a:bodyPr/>
        <a:lstStyle/>
        <a:p>
          <a:endParaRPr lang="en-US"/>
        </a:p>
      </dgm:t>
    </dgm:pt>
    <dgm:pt modelId="{81D3FA0E-E20A-490B-A08D-750CEDF74F73}" type="pres">
      <dgm:prSet presAssocID="{1E864ED0-9604-45E6-8E12-49FE154CD89E}" presName="circle1" presStyleLbl="node1" presStyleIdx="0" presStyleCnt="2"/>
      <dgm:spPr/>
    </dgm:pt>
    <dgm:pt modelId="{55022766-9D8D-4BCA-AC49-1467C1D0761A}" type="pres">
      <dgm:prSet presAssocID="{1E864ED0-9604-45E6-8E12-49FE154CD89E}" presName="space" presStyleCnt="0"/>
      <dgm:spPr/>
    </dgm:pt>
    <dgm:pt modelId="{FF8CF57A-D177-4DD8-9ADF-ABD5138BAE7C}" type="pres">
      <dgm:prSet presAssocID="{1E864ED0-9604-45E6-8E12-49FE154CD89E}" presName="rect1" presStyleLbl="alignAcc1" presStyleIdx="0" presStyleCnt="2"/>
      <dgm:spPr/>
      <dgm:t>
        <a:bodyPr/>
        <a:lstStyle/>
        <a:p>
          <a:endParaRPr lang="en-US"/>
        </a:p>
      </dgm:t>
    </dgm:pt>
    <dgm:pt modelId="{04DF110C-8177-4CE6-BA14-41AF1E7E167E}" type="pres">
      <dgm:prSet presAssocID="{7F5E2F06-ECE1-4705-BB5C-3D77F01159E7}" presName="vertSpace2" presStyleLbl="node1" presStyleIdx="0" presStyleCnt="2"/>
      <dgm:spPr/>
    </dgm:pt>
    <dgm:pt modelId="{B67D30D1-BF44-4EE4-AF27-43ADE4C7D98D}" type="pres">
      <dgm:prSet presAssocID="{7F5E2F06-ECE1-4705-BB5C-3D77F01159E7}" presName="circle2" presStyleLbl="node1" presStyleIdx="1" presStyleCnt="2"/>
      <dgm:spPr/>
    </dgm:pt>
    <dgm:pt modelId="{E6C2565B-3D0F-4247-8CA9-DD000149C38A}" type="pres">
      <dgm:prSet presAssocID="{7F5E2F06-ECE1-4705-BB5C-3D77F01159E7}" presName="rect2" presStyleLbl="alignAcc1" presStyleIdx="1" presStyleCnt="2"/>
      <dgm:spPr/>
      <dgm:t>
        <a:bodyPr/>
        <a:lstStyle/>
        <a:p>
          <a:endParaRPr lang="en-US"/>
        </a:p>
      </dgm:t>
    </dgm:pt>
    <dgm:pt modelId="{7ED95A97-DBD7-4B74-B43C-A88A16922AD5}" type="pres">
      <dgm:prSet presAssocID="{1E864ED0-9604-45E6-8E12-49FE154CD89E}" presName="rect1ParTxNoCh" presStyleLbl="alignAcc1" presStyleIdx="1" presStyleCnt="2">
        <dgm:presLayoutVars>
          <dgm:chMax val="1"/>
          <dgm:bulletEnabled val="1"/>
        </dgm:presLayoutVars>
      </dgm:prSet>
      <dgm:spPr/>
      <dgm:t>
        <a:bodyPr/>
        <a:lstStyle/>
        <a:p>
          <a:endParaRPr lang="en-US"/>
        </a:p>
      </dgm:t>
    </dgm:pt>
    <dgm:pt modelId="{44EC7EB2-3450-4D9E-8880-328E26E7E570}" type="pres">
      <dgm:prSet presAssocID="{7F5E2F06-ECE1-4705-BB5C-3D77F01159E7}" presName="rect2ParTxNoCh" presStyleLbl="alignAcc1" presStyleIdx="1" presStyleCnt="2">
        <dgm:presLayoutVars>
          <dgm:chMax val="1"/>
          <dgm:bulletEnabled val="1"/>
        </dgm:presLayoutVars>
      </dgm:prSet>
      <dgm:spPr/>
      <dgm:t>
        <a:bodyPr/>
        <a:lstStyle/>
        <a:p>
          <a:endParaRPr lang="en-US"/>
        </a:p>
      </dgm:t>
    </dgm:pt>
  </dgm:ptLst>
  <dgm:cxnLst>
    <dgm:cxn modelId="{06FE3D2D-6899-40E8-8265-CEDE0EA70366}" type="presOf" srcId="{58F022C1-9B4E-418F-BEA6-89F30ED18C32}" destId="{91771416-678F-45B7-82A9-9CA0E3E1D7B1}" srcOrd="0" destOrd="0" presId="urn:microsoft.com/office/officeart/2005/8/layout/target3"/>
    <dgm:cxn modelId="{BDB5657F-3D11-4AC3-85AB-F86C5FF02067}" type="presOf" srcId="{1E864ED0-9604-45E6-8E12-49FE154CD89E}" destId="{FF8CF57A-D177-4DD8-9ADF-ABD5138BAE7C}" srcOrd="0" destOrd="0" presId="urn:microsoft.com/office/officeart/2005/8/layout/target3"/>
    <dgm:cxn modelId="{173B74E3-47F6-44BF-A4BC-741C44500E23}" type="presOf" srcId="{7F5E2F06-ECE1-4705-BB5C-3D77F01159E7}" destId="{E6C2565B-3D0F-4247-8CA9-DD000149C38A}" srcOrd="0" destOrd="0" presId="urn:microsoft.com/office/officeart/2005/8/layout/target3"/>
    <dgm:cxn modelId="{CD1BF353-C085-4764-B7EF-F5ED6C6A7391}" srcId="{58F022C1-9B4E-418F-BEA6-89F30ED18C32}" destId="{7F5E2F06-ECE1-4705-BB5C-3D77F01159E7}" srcOrd="1" destOrd="0" parTransId="{3A664BFB-CAB7-4354-9655-138CD1E5365C}" sibTransId="{00B1F7EC-0BC3-43E2-B158-BF7E2A341F7D}"/>
    <dgm:cxn modelId="{FCD2A786-DF8F-4059-A7E1-74C9ED5B164A}" srcId="{58F022C1-9B4E-418F-BEA6-89F30ED18C32}" destId="{1E864ED0-9604-45E6-8E12-49FE154CD89E}" srcOrd="0" destOrd="0" parTransId="{074ECD2A-CDAF-450D-ADD1-0EFCB8995331}" sibTransId="{73E71FD6-EDD5-4D22-926B-A9CD0E482783}"/>
    <dgm:cxn modelId="{3B1681B6-61B2-4E5A-B2E8-5EC03EA552B5}" type="presOf" srcId="{7F5E2F06-ECE1-4705-BB5C-3D77F01159E7}" destId="{44EC7EB2-3450-4D9E-8880-328E26E7E570}" srcOrd="1" destOrd="0" presId="urn:microsoft.com/office/officeart/2005/8/layout/target3"/>
    <dgm:cxn modelId="{B70B4B1E-B803-4C61-95F6-F1F2768C5200}" type="presOf" srcId="{1E864ED0-9604-45E6-8E12-49FE154CD89E}" destId="{7ED95A97-DBD7-4B74-B43C-A88A16922AD5}" srcOrd="1" destOrd="0" presId="urn:microsoft.com/office/officeart/2005/8/layout/target3"/>
    <dgm:cxn modelId="{5588C889-9F70-4236-88C8-77886DD75869}" type="presParOf" srcId="{91771416-678F-45B7-82A9-9CA0E3E1D7B1}" destId="{81D3FA0E-E20A-490B-A08D-750CEDF74F73}" srcOrd="0" destOrd="0" presId="urn:microsoft.com/office/officeart/2005/8/layout/target3"/>
    <dgm:cxn modelId="{DDE8D6D2-A9BD-4AB0-9AEB-4C9C4A62223E}" type="presParOf" srcId="{91771416-678F-45B7-82A9-9CA0E3E1D7B1}" destId="{55022766-9D8D-4BCA-AC49-1467C1D0761A}" srcOrd="1" destOrd="0" presId="urn:microsoft.com/office/officeart/2005/8/layout/target3"/>
    <dgm:cxn modelId="{34CBBEFC-7124-4311-AF38-A4049E41CBDB}" type="presParOf" srcId="{91771416-678F-45B7-82A9-9CA0E3E1D7B1}" destId="{FF8CF57A-D177-4DD8-9ADF-ABD5138BAE7C}" srcOrd="2" destOrd="0" presId="urn:microsoft.com/office/officeart/2005/8/layout/target3"/>
    <dgm:cxn modelId="{E5FECC3D-DB48-45A5-B885-5F711CD2BC51}" type="presParOf" srcId="{91771416-678F-45B7-82A9-9CA0E3E1D7B1}" destId="{04DF110C-8177-4CE6-BA14-41AF1E7E167E}" srcOrd="3" destOrd="0" presId="urn:microsoft.com/office/officeart/2005/8/layout/target3"/>
    <dgm:cxn modelId="{5B2991A5-B26D-4471-A00C-F225ED7352CA}" type="presParOf" srcId="{91771416-678F-45B7-82A9-9CA0E3E1D7B1}" destId="{B67D30D1-BF44-4EE4-AF27-43ADE4C7D98D}" srcOrd="4" destOrd="0" presId="urn:microsoft.com/office/officeart/2005/8/layout/target3"/>
    <dgm:cxn modelId="{C02489F5-DE8A-4833-B7F1-4D465088956A}" type="presParOf" srcId="{91771416-678F-45B7-82A9-9CA0E3E1D7B1}" destId="{E6C2565B-3D0F-4247-8CA9-DD000149C38A}" srcOrd="5" destOrd="0" presId="urn:microsoft.com/office/officeart/2005/8/layout/target3"/>
    <dgm:cxn modelId="{511581B0-00B1-4473-AD35-4A23590AF43D}" type="presParOf" srcId="{91771416-678F-45B7-82A9-9CA0E3E1D7B1}" destId="{7ED95A97-DBD7-4B74-B43C-A88A16922AD5}" srcOrd="6" destOrd="0" presId="urn:microsoft.com/office/officeart/2005/8/layout/target3"/>
    <dgm:cxn modelId="{379174DB-E951-4AA9-A019-E410EB51C96B}" type="presParOf" srcId="{91771416-678F-45B7-82A9-9CA0E3E1D7B1}" destId="{44EC7EB2-3450-4D9E-8880-328E26E7E570}" srcOrd="7"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257F529B-2F50-4623-BA15-98ADBF35ADCE}" type="doc">
      <dgm:prSet loTypeId="urn:microsoft.com/office/officeart/2005/8/layout/hProcess9" loCatId="process" qsTypeId="urn:microsoft.com/office/officeart/2005/8/quickstyle/simple3" qsCatId="simple" csTypeId="urn:microsoft.com/office/officeart/2005/8/colors/colorful2" csCatId="colorful" phldr="1"/>
      <dgm:spPr/>
      <dgm:t>
        <a:bodyPr/>
        <a:lstStyle/>
        <a:p>
          <a:endParaRPr lang="en-US"/>
        </a:p>
      </dgm:t>
    </dgm:pt>
    <dgm:pt modelId="{A842D5B8-A266-4391-A590-1C8D4010A1D5}">
      <dgm:prSet/>
      <dgm:spPr/>
      <dgm:t>
        <a:bodyPr/>
        <a:lstStyle/>
        <a:p>
          <a:pPr rtl="0"/>
          <a:r>
            <a:rPr lang="en-US" dirty="0" smtClean="0"/>
            <a:t>Since it would be practically impossible to construct grammars that could cover all spontaneous utterances, including all concomitant disfluencies,  </a:t>
          </a:r>
          <a:r>
            <a:rPr lang="en-US" i="1" dirty="0" smtClean="0"/>
            <a:t>robust parsing </a:t>
          </a:r>
          <a:r>
            <a:rPr lang="en-US" dirty="0" smtClean="0"/>
            <a:t>of spontaneous speech has proven to be a practical alternative to the crafting of rule-based grammars (</a:t>
          </a:r>
          <a:r>
            <a:rPr lang="en-US" dirty="0" err="1" smtClean="0"/>
            <a:t>Pieraccini</a:t>
          </a:r>
          <a:r>
            <a:rPr lang="en-US" dirty="0" smtClean="0"/>
            <a:t>, 2012, p. 162). </a:t>
          </a:r>
          <a:endParaRPr lang="en-US" dirty="0"/>
        </a:p>
      </dgm:t>
    </dgm:pt>
    <dgm:pt modelId="{A550CCD3-AC7C-486A-82FE-9F608D95BFDB}" type="parTrans" cxnId="{AA70BE57-B622-489B-A956-47927C576325}">
      <dgm:prSet/>
      <dgm:spPr/>
      <dgm:t>
        <a:bodyPr/>
        <a:lstStyle/>
        <a:p>
          <a:endParaRPr lang="en-US"/>
        </a:p>
      </dgm:t>
    </dgm:pt>
    <dgm:pt modelId="{994AB176-D418-45C6-87DF-946332DB4156}" type="sibTrans" cxnId="{AA70BE57-B622-489B-A956-47927C576325}">
      <dgm:prSet/>
      <dgm:spPr/>
      <dgm:t>
        <a:bodyPr/>
        <a:lstStyle/>
        <a:p>
          <a:endParaRPr lang="en-US"/>
        </a:p>
      </dgm:t>
    </dgm:pt>
    <dgm:pt modelId="{A8871F88-79CC-4CAE-A3F5-0E875E6CE6F0}">
      <dgm:prSet/>
      <dgm:spPr/>
      <dgm:t>
        <a:bodyPr/>
        <a:lstStyle/>
        <a:p>
          <a:pPr rtl="0"/>
          <a:r>
            <a:rPr lang="en-US" dirty="0" smtClean="0"/>
            <a:t>Using statistical modeling “conceptual HMMs can find the most probable concepts represented by a sequence of words, just as acoustic HMMs can find the most probable phonemes for a given sequence of acoustic observations.” (p. 164). </a:t>
          </a:r>
          <a:endParaRPr lang="en-US" dirty="0"/>
        </a:p>
      </dgm:t>
    </dgm:pt>
    <dgm:pt modelId="{5BBA8358-E7EB-4926-9753-866BE5B6A134}" type="parTrans" cxnId="{59BFF116-491F-46AE-8B15-F1BCFA4BEC1A}">
      <dgm:prSet/>
      <dgm:spPr/>
      <dgm:t>
        <a:bodyPr/>
        <a:lstStyle/>
        <a:p>
          <a:endParaRPr lang="en-US"/>
        </a:p>
      </dgm:t>
    </dgm:pt>
    <dgm:pt modelId="{3818F802-888D-4E80-81F2-5B211AC8C442}" type="sibTrans" cxnId="{59BFF116-491F-46AE-8B15-F1BCFA4BEC1A}">
      <dgm:prSet/>
      <dgm:spPr/>
      <dgm:t>
        <a:bodyPr/>
        <a:lstStyle/>
        <a:p>
          <a:endParaRPr lang="en-US"/>
        </a:p>
      </dgm:t>
    </dgm:pt>
    <dgm:pt modelId="{724DA372-E8FD-4A02-A593-ACEBA01A3666}">
      <dgm:prSet/>
      <dgm:spPr/>
      <dgm:t>
        <a:bodyPr/>
        <a:lstStyle/>
        <a:p>
          <a:pPr rtl="0"/>
          <a:r>
            <a:rPr lang="en-US" dirty="0" smtClean="0"/>
            <a:t>Reduced to a sequences of words and their associated probabilities depending on context, robust parsing methods, however, can be severely hampered when keywords are not found in the dialog (</a:t>
          </a:r>
          <a:r>
            <a:rPr lang="en-US" dirty="0" err="1" smtClean="0"/>
            <a:t>Neustein</a:t>
          </a:r>
          <a:r>
            <a:rPr lang="en-US" dirty="0" smtClean="0"/>
            <a:t>, 2001; 2006;2007) </a:t>
          </a:r>
          <a:endParaRPr lang="en-US" dirty="0"/>
        </a:p>
      </dgm:t>
    </dgm:pt>
    <dgm:pt modelId="{B57EAC6D-FA2E-4CA4-864F-0D410CEE527F}" type="parTrans" cxnId="{CD05666A-C76C-4A80-9B47-CEA847D9FD6C}">
      <dgm:prSet/>
      <dgm:spPr/>
      <dgm:t>
        <a:bodyPr/>
        <a:lstStyle/>
        <a:p>
          <a:endParaRPr lang="en-US"/>
        </a:p>
      </dgm:t>
    </dgm:pt>
    <dgm:pt modelId="{9C871549-1CE6-4BD7-AA81-EACA621C3B33}" type="sibTrans" cxnId="{CD05666A-C76C-4A80-9B47-CEA847D9FD6C}">
      <dgm:prSet/>
      <dgm:spPr/>
      <dgm:t>
        <a:bodyPr/>
        <a:lstStyle/>
        <a:p>
          <a:endParaRPr lang="en-US"/>
        </a:p>
      </dgm:t>
    </dgm:pt>
    <dgm:pt modelId="{92C249C1-47C3-4817-A0F4-67872155F653}" type="pres">
      <dgm:prSet presAssocID="{257F529B-2F50-4623-BA15-98ADBF35ADCE}" presName="CompostProcess" presStyleCnt="0">
        <dgm:presLayoutVars>
          <dgm:dir/>
          <dgm:resizeHandles val="exact"/>
        </dgm:presLayoutVars>
      </dgm:prSet>
      <dgm:spPr/>
      <dgm:t>
        <a:bodyPr/>
        <a:lstStyle/>
        <a:p>
          <a:endParaRPr lang="en-US"/>
        </a:p>
      </dgm:t>
    </dgm:pt>
    <dgm:pt modelId="{0ADE7AF6-55DE-416D-BC9B-B90BD6703B5C}" type="pres">
      <dgm:prSet presAssocID="{257F529B-2F50-4623-BA15-98ADBF35ADCE}" presName="arrow" presStyleLbl="bgShp" presStyleIdx="0" presStyleCnt="1"/>
      <dgm:spPr/>
    </dgm:pt>
    <dgm:pt modelId="{60E0A9EF-0E92-43A6-BB10-4FBF329A8DB2}" type="pres">
      <dgm:prSet presAssocID="{257F529B-2F50-4623-BA15-98ADBF35ADCE}" presName="linearProcess" presStyleCnt="0"/>
      <dgm:spPr/>
    </dgm:pt>
    <dgm:pt modelId="{9BBE287D-2268-467C-BC56-3F77C416E9E7}" type="pres">
      <dgm:prSet presAssocID="{A842D5B8-A266-4391-A590-1C8D4010A1D5}" presName="textNode" presStyleLbl="node1" presStyleIdx="0" presStyleCnt="3">
        <dgm:presLayoutVars>
          <dgm:bulletEnabled val="1"/>
        </dgm:presLayoutVars>
      </dgm:prSet>
      <dgm:spPr/>
      <dgm:t>
        <a:bodyPr/>
        <a:lstStyle/>
        <a:p>
          <a:endParaRPr lang="en-US"/>
        </a:p>
      </dgm:t>
    </dgm:pt>
    <dgm:pt modelId="{90F886BC-98EA-4FBF-8D81-BA34B7F15A95}" type="pres">
      <dgm:prSet presAssocID="{994AB176-D418-45C6-87DF-946332DB4156}" presName="sibTrans" presStyleCnt="0"/>
      <dgm:spPr/>
    </dgm:pt>
    <dgm:pt modelId="{1CFF2258-0D8A-4139-83D7-F896F4EED41F}" type="pres">
      <dgm:prSet presAssocID="{A8871F88-79CC-4CAE-A3F5-0E875E6CE6F0}" presName="textNode" presStyleLbl="node1" presStyleIdx="1" presStyleCnt="3">
        <dgm:presLayoutVars>
          <dgm:bulletEnabled val="1"/>
        </dgm:presLayoutVars>
      </dgm:prSet>
      <dgm:spPr/>
      <dgm:t>
        <a:bodyPr/>
        <a:lstStyle/>
        <a:p>
          <a:endParaRPr lang="en-US"/>
        </a:p>
      </dgm:t>
    </dgm:pt>
    <dgm:pt modelId="{03C54AF6-DE65-4813-96A4-45B931766B9A}" type="pres">
      <dgm:prSet presAssocID="{3818F802-888D-4E80-81F2-5B211AC8C442}" presName="sibTrans" presStyleCnt="0"/>
      <dgm:spPr/>
    </dgm:pt>
    <dgm:pt modelId="{B3ED9F7F-4DC1-4427-9DF4-D20A68D658F0}" type="pres">
      <dgm:prSet presAssocID="{724DA372-E8FD-4A02-A593-ACEBA01A3666}" presName="textNode" presStyleLbl="node1" presStyleIdx="2" presStyleCnt="3">
        <dgm:presLayoutVars>
          <dgm:bulletEnabled val="1"/>
        </dgm:presLayoutVars>
      </dgm:prSet>
      <dgm:spPr/>
      <dgm:t>
        <a:bodyPr/>
        <a:lstStyle/>
        <a:p>
          <a:endParaRPr lang="en-US"/>
        </a:p>
      </dgm:t>
    </dgm:pt>
  </dgm:ptLst>
  <dgm:cxnLst>
    <dgm:cxn modelId="{AA70BE57-B622-489B-A956-47927C576325}" srcId="{257F529B-2F50-4623-BA15-98ADBF35ADCE}" destId="{A842D5B8-A266-4391-A590-1C8D4010A1D5}" srcOrd="0" destOrd="0" parTransId="{A550CCD3-AC7C-486A-82FE-9F608D95BFDB}" sibTransId="{994AB176-D418-45C6-87DF-946332DB4156}"/>
    <dgm:cxn modelId="{59BFF116-491F-46AE-8B15-F1BCFA4BEC1A}" srcId="{257F529B-2F50-4623-BA15-98ADBF35ADCE}" destId="{A8871F88-79CC-4CAE-A3F5-0E875E6CE6F0}" srcOrd="1" destOrd="0" parTransId="{5BBA8358-E7EB-4926-9753-866BE5B6A134}" sibTransId="{3818F802-888D-4E80-81F2-5B211AC8C442}"/>
    <dgm:cxn modelId="{35DF5B5C-3F38-485B-8686-614CB5501A91}" type="presOf" srcId="{724DA372-E8FD-4A02-A593-ACEBA01A3666}" destId="{B3ED9F7F-4DC1-4427-9DF4-D20A68D658F0}" srcOrd="0" destOrd="0" presId="urn:microsoft.com/office/officeart/2005/8/layout/hProcess9"/>
    <dgm:cxn modelId="{A409F39B-DF83-4F6D-8C49-1449340E38EC}" type="presOf" srcId="{A8871F88-79CC-4CAE-A3F5-0E875E6CE6F0}" destId="{1CFF2258-0D8A-4139-83D7-F896F4EED41F}" srcOrd="0" destOrd="0" presId="urn:microsoft.com/office/officeart/2005/8/layout/hProcess9"/>
    <dgm:cxn modelId="{7C00AFB0-D154-4173-AE8A-56AD18C5BACF}" type="presOf" srcId="{257F529B-2F50-4623-BA15-98ADBF35ADCE}" destId="{92C249C1-47C3-4817-A0F4-67872155F653}" srcOrd="0" destOrd="0" presId="urn:microsoft.com/office/officeart/2005/8/layout/hProcess9"/>
    <dgm:cxn modelId="{CD05666A-C76C-4A80-9B47-CEA847D9FD6C}" srcId="{257F529B-2F50-4623-BA15-98ADBF35ADCE}" destId="{724DA372-E8FD-4A02-A593-ACEBA01A3666}" srcOrd="2" destOrd="0" parTransId="{B57EAC6D-FA2E-4CA4-864F-0D410CEE527F}" sibTransId="{9C871549-1CE6-4BD7-AA81-EACA621C3B33}"/>
    <dgm:cxn modelId="{C53E70FF-2395-4D0D-ACE8-3E08C0332E2D}" type="presOf" srcId="{A842D5B8-A266-4391-A590-1C8D4010A1D5}" destId="{9BBE287D-2268-467C-BC56-3F77C416E9E7}" srcOrd="0" destOrd="0" presId="urn:microsoft.com/office/officeart/2005/8/layout/hProcess9"/>
    <dgm:cxn modelId="{4533BD65-FD34-4CEC-87D4-6774B967DF62}" type="presParOf" srcId="{92C249C1-47C3-4817-A0F4-67872155F653}" destId="{0ADE7AF6-55DE-416D-BC9B-B90BD6703B5C}" srcOrd="0" destOrd="0" presId="urn:microsoft.com/office/officeart/2005/8/layout/hProcess9"/>
    <dgm:cxn modelId="{C1C3568C-58B5-4671-BCD4-576D1B7F3782}" type="presParOf" srcId="{92C249C1-47C3-4817-A0F4-67872155F653}" destId="{60E0A9EF-0E92-43A6-BB10-4FBF329A8DB2}" srcOrd="1" destOrd="0" presId="urn:microsoft.com/office/officeart/2005/8/layout/hProcess9"/>
    <dgm:cxn modelId="{0414ABF3-C807-4FFD-BCF9-C301FDFC02D1}" type="presParOf" srcId="{60E0A9EF-0E92-43A6-BB10-4FBF329A8DB2}" destId="{9BBE287D-2268-467C-BC56-3F77C416E9E7}" srcOrd="0" destOrd="0" presId="urn:microsoft.com/office/officeart/2005/8/layout/hProcess9"/>
    <dgm:cxn modelId="{B80547D8-F1AB-4140-80E3-486212B2B150}" type="presParOf" srcId="{60E0A9EF-0E92-43A6-BB10-4FBF329A8DB2}" destId="{90F886BC-98EA-4FBF-8D81-BA34B7F15A95}" srcOrd="1" destOrd="0" presId="urn:microsoft.com/office/officeart/2005/8/layout/hProcess9"/>
    <dgm:cxn modelId="{30F2082B-AA31-418E-B168-ED397546E030}" type="presParOf" srcId="{60E0A9EF-0E92-43A6-BB10-4FBF329A8DB2}" destId="{1CFF2258-0D8A-4139-83D7-F896F4EED41F}" srcOrd="2" destOrd="0" presId="urn:microsoft.com/office/officeart/2005/8/layout/hProcess9"/>
    <dgm:cxn modelId="{DFA5ABD2-6B09-4A3D-8DCC-7ED3F8DDFB5A}" type="presParOf" srcId="{60E0A9EF-0E92-43A6-BB10-4FBF329A8DB2}" destId="{03C54AF6-DE65-4813-96A4-45B931766B9A}" srcOrd="3" destOrd="0" presId="urn:microsoft.com/office/officeart/2005/8/layout/hProcess9"/>
    <dgm:cxn modelId="{A62DB8CC-C6C2-4C64-8597-D40C75E4E8CF}" type="presParOf" srcId="{60E0A9EF-0E92-43A6-BB10-4FBF329A8DB2}" destId="{B3ED9F7F-4DC1-4427-9DF4-D20A68D658F0}"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D72F0F0B-CD1A-4746-B0EF-59428D385E47}" type="doc">
      <dgm:prSet loTypeId="urn:microsoft.com/office/officeart/2005/8/layout/vList2" loCatId="list" qsTypeId="urn:microsoft.com/office/officeart/2005/8/quickstyle/3d1" qsCatId="3D" csTypeId="urn:microsoft.com/office/officeart/2005/8/colors/accent1_3" csCatId="accent1" phldr="1"/>
      <dgm:spPr/>
      <dgm:t>
        <a:bodyPr/>
        <a:lstStyle/>
        <a:p>
          <a:endParaRPr lang="en-US"/>
        </a:p>
      </dgm:t>
    </dgm:pt>
    <dgm:pt modelId="{2DD10E09-617C-4D5E-B330-CAC8A4A2541F}">
      <dgm:prSet/>
      <dgm:spPr/>
      <dgm:t>
        <a:bodyPr/>
        <a:lstStyle/>
        <a:p>
          <a:pPr algn="ctr" rtl="0"/>
          <a:r>
            <a:rPr lang="en-US" dirty="0" smtClean="0"/>
            <a:t>LIMITATIONS OF NATURAL LANGUAGE UNDERSTANDING METHODS FOR PARSING OF CALL CENTER DIALOG</a:t>
          </a:r>
          <a:endParaRPr lang="en-US" dirty="0"/>
        </a:p>
      </dgm:t>
    </dgm:pt>
    <dgm:pt modelId="{D09076B9-E7AE-4F99-9D42-5E77215E1FBF}" type="parTrans" cxnId="{A514748D-EE66-4793-BA0F-CCFEAA1FA8A9}">
      <dgm:prSet/>
      <dgm:spPr/>
      <dgm:t>
        <a:bodyPr/>
        <a:lstStyle/>
        <a:p>
          <a:endParaRPr lang="en-US"/>
        </a:p>
      </dgm:t>
    </dgm:pt>
    <dgm:pt modelId="{7817FCDE-1990-4378-88C2-0A605B2C0EAE}" type="sibTrans" cxnId="{A514748D-EE66-4793-BA0F-CCFEAA1FA8A9}">
      <dgm:prSet/>
      <dgm:spPr/>
      <dgm:t>
        <a:bodyPr/>
        <a:lstStyle/>
        <a:p>
          <a:endParaRPr lang="en-US"/>
        </a:p>
      </dgm:t>
    </dgm:pt>
    <dgm:pt modelId="{95FF41FC-C138-4531-9A72-66BA00943297}" type="pres">
      <dgm:prSet presAssocID="{D72F0F0B-CD1A-4746-B0EF-59428D385E47}" presName="linear" presStyleCnt="0">
        <dgm:presLayoutVars>
          <dgm:animLvl val="lvl"/>
          <dgm:resizeHandles val="exact"/>
        </dgm:presLayoutVars>
      </dgm:prSet>
      <dgm:spPr/>
      <dgm:t>
        <a:bodyPr/>
        <a:lstStyle/>
        <a:p>
          <a:endParaRPr lang="en-US"/>
        </a:p>
      </dgm:t>
    </dgm:pt>
    <dgm:pt modelId="{C43DBDD6-A32D-4FF4-8361-9A2A390DDAFB}" type="pres">
      <dgm:prSet presAssocID="{2DD10E09-617C-4D5E-B330-CAC8A4A2541F}" presName="parentText" presStyleLbl="node1" presStyleIdx="0" presStyleCnt="1">
        <dgm:presLayoutVars>
          <dgm:chMax val="0"/>
          <dgm:bulletEnabled val="1"/>
        </dgm:presLayoutVars>
      </dgm:prSet>
      <dgm:spPr/>
      <dgm:t>
        <a:bodyPr/>
        <a:lstStyle/>
        <a:p>
          <a:endParaRPr lang="en-US"/>
        </a:p>
      </dgm:t>
    </dgm:pt>
  </dgm:ptLst>
  <dgm:cxnLst>
    <dgm:cxn modelId="{5728E14A-2BB0-4678-B3E9-8F8F0F68D978}" type="presOf" srcId="{2DD10E09-617C-4D5E-B330-CAC8A4A2541F}" destId="{C43DBDD6-A32D-4FF4-8361-9A2A390DDAFB}" srcOrd="0" destOrd="0" presId="urn:microsoft.com/office/officeart/2005/8/layout/vList2"/>
    <dgm:cxn modelId="{A514748D-EE66-4793-BA0F-CCFEAA1FA8A9}" srcId="{D72F0F0B-CD1A-4746-B0EF-59428D385E47}" destId="{2DD10E09-617C-4D5E-B330-CAC8A4A2541F}" srcOrd="0" destOrd="0" parTransId="{D09076B9-E7AE-4F99-9D42-5E77215E1FBF}" sibTransId="{7817FCDE-1990-4378-88C2-0A605B2C0EAE}"/>
    <dgm:cxn modelId="{D699B3D3-A64D-4414-90A1-D52839B0FA1F}" type="presOf" srcId="{D72F0F0B-CD1A-4746-B0EF-59428D385E47}" destId="{95FF41FC-C138-4531-9A72-66BA00943297}" srcOrd="0" destOrd="0" presId="urn:microsoft.com/office/officeart/2005/8/layout/vList2"/>
    <dgm:cxn modelId="{0A1B440A-3D83-437B-8342-58D595D80D35}" type="presParOf" srcId="{95FF41FC-C138-4531-9A72-66BA00943297}" destId="{C43DBDD6-A32D-4FF4-8361-9A2A390DDAFB}"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505F5F6D-BCC2-4648-9948-D1422D3B7954}" type="doc">
      <dgm:prSet loTypeId="urn:microsoft.com/office/officeart/2005/8/layout/vList2" loCatId="list" qsTypeId="urn:microsoft.com/office/officeart/2005/8/quickstyle/3d2" qsCatId="3D" csTypeId="urn:microsoft.com/office/officeart/2005/8/colors/colorful2" csCatId="colorful" phldr="1"/>
      <dgm:spPr/>
      <dgm:t>
        <a:bodyPr/>
        <a:lstStyle/>
        <a:p>
          <a:endParaRPr lang="en-US"/>
        </a:p>
      </dgm:t>
    </dgm:pt>
    <dgm:pt modelId="{4754D988-AC59-4C9D-9163-71B46F7B6D9E}">
      <dgm:prSet/>
      <dgm:spPr/>
      <dgm:t>
        <a:bodyPr/>
        <a:lstStyle/>
        <a:p>
          <a:pPr algn="ctr" rtl="0"/>
          <a:r>
            <a:rPr lang="en-US" b="0" baseline="0" dirty="0" smtClean="0"/>
            <a:t>ANGRY UTTERANCES THAT ELUDE THE NATURAL LANGUAGE UNDERSTANDING MODULE </a:t>
          </a:r>
          <a:endParaRPr lang="en-US" dirty="0"/>
        </a:p>
      </dgm:t>
    </dgm:pt>
    <dgm:pt modelId="{65E24D6E-C320-4A2C-92A6-CF824C892E28}" type="parTrans" cxnId="{E1F902EC-A998-41CC-9E36-4D6F385E2ACB}">
      <dgm:prSet/>
      <dgm:spPr/>
      <dgm:t>
        <a:bodyPr/>
        <a:lstStyle/>
        <a:p>
          <a:endParaRPr lang="en-US"/>
        </a:p>
      </dgm:t>
    </dgm:pt>
    <dgm:pt modelId="{159EC437-EBFD-4087-842C-D2F24C160649}" type="sibTrans" cxnId="{E1F902EC-A998-41CC-9E36-4D6F385E2ACB}">
      <dgm:prSet/>
      <dgm:spPr/>
      <dgm:t>
        <a:bodyPr/>
        <a:lstStyle/>
        <a:p>
          <a:endParaRPr lang="en-US"/>
        </a:p>
      </dgm:t>
    </dgm:pt>
    <dgm:pt modelId="{0E1C1EFE-AF45-4209-A9AB-6004502EAA39}" type="pres">
      <dgm:prSet presAssocID="{505F5F6D-BCC2-4648-9948-D1422D3B7954}" presName="linear" presStyleCnt="0">
        <dgm:presLayoutVars>
          <dgm:animLvl val="lvl"/>
          <dgm:resizeHandles val="exact"/>
        </dgm:presLayoutVars>
      </dgm:prSet>
      <dgm:spPr/>
      <dgm:t>
        <a:bodyPr/>
        <a:lstStyle/>
        <a:p>
          <a:endParaRPr lang="en-US"/>
        </a:p>
      </dgm:t>
    </dgm:pt>
    <dgm:pt modelId="{A414C016-7A75-4AC8-9FB8-F360AEF8498A}" type="pres">
      <dgm:prSet presAssocID="{4754D988-AC59-4C9D-9163-71B46F7B6D9E}" presName="parentText" presStyleLbl="node1" presStyleIdx="0" presStyleCnt="1">
        <dgm:presLayoutVars>
          <dgm:chMax val="0"/>
          <dgm:bulletEnabled val="1"/>
        </dgm:presLayoutVars>
      </dgm:prSet>
      <dgm:spPr/>
      <dgm:t>
        <a:bodyPr/>
        <a:lstStyle/>
        <a:p>
          <a:endParaRPr lang="en-US"/>
        </a:p>
      </dgm:t>
    </dgm:pt>
  </dgm:ptLst>
  <dgm:cxnLst>
    <dgm:cxn modelId="{E1F902EC-A998-41CC-9E36-4D6F385E2ACB}" srcId="{505F5F6D-BCC2-4648-9948-D1422D3B7954}" destId="{4754D988-AC59-4C9D-9163-71B46F7B6D9E}" srcOrd="0" destOrd="0" parTransId="{65E24D6E-C320-4A2C-92A6-CF824C892E28}" sibTransId="{159EC437-EBFD-4087-842C-D2F24C160649}"/>
    <dgm:cxn modelId="{94692FBE-F4A4-437B-A804-82AC503632F2}" type="presOf" srcId="{505F5F6D-BCC2-4648-9948-D1422D3B7954}" destId="{0E1C1EFE-AF45-4209-A9AB-6004502EAA39}" srcOrd="0" destOrd="0" presId="urn:microsoft.com/office/officeart/2005/8/layout/vList2"/>
    <dgm:cxn modelId="{17B2FD76-99CB-4FFE-AA0D-1FC42E3D9CC6}" type="presOf" srcId="{4754D988-AC59-4C9D-9163-71B46F7B6D9E}" destId="{A414C016-7A75-4AC8-9FB8-F360AEF8498A}" srcOrd="0" destOrd="0" presId="urn:microsoft.com/office/officeart/2005/8/layout/vList2"/>
    <dgm:cxn modelId="{C02428B7-7D82-45B6-822D-3652E8AFAEA0}" type="presParOf" srcId="{0E1C1EFE-AF45-4209-A9AB-6004502EAA39}" destId="{A414C016-7A75-4AC8-9FB8-F360AEF8498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139FEB74-9E48-47BF-A7FA-18DA146861CB}" type="doc">
      <dgm:prSet loTypeId="urn:microsoft.com/office/officeart/2005/8/layout/hierarchy3" loCatId="hierarchy" qsTypeId="urn:microsoft.com/office/officeart/2005/8/quickstyle/3d3" qsCatId="3D" csTypeId="urn:microsoft.com/office/officeart/2005/8/colors/accent1_2" csCatId="accent1"/>
      <dgm:spPr/>
      <dgm:t>
        <a:bodyPr/>
        <a:lstStyle/>
        <a:p>
          <a:endParaRPr lang="en-US"/>
        </a:p>
      </dgm:t>
    </dgm:pt>
    <dgm:pt modelId="{17F70B2B-5BE6-44EC-AD92-CA462634AA2F}">
      <dgm:prSet/>
      <dgm:spPr/>
      <dgm:t>
        <a:bodyPr/>
        <a:lstStyle/>
        <a:p>
          <a:pPr rtl="0"/>
          <a:r>
            <a:rPr lang="en-US" smtClean="0"/>
            <a:t>Keywords associated with anger and frustration</a:t>
          </a:r>
          <a:endParaRPr lang="en-US"/>
        </a:p>
      </dgm:t>
    </dgm:pt>
    <dgm:pt modelId="{6E901E9F-B0DA-4CDB-A956-636362E72408}" type="parTrans" cxnId="{96175FEC-BA59-4321-B35D-CAA42D8610F2}">
      <dgm:prSet/>
      <dgm:spPr/>
      <dgm:t>
        <a:bodyPr/>
        <a:lstStyle/>
        <a:p>
          <a:endParaRPr lang="en-US"/>
        </a:p>
      </dgm:t>
    </dgm:pt>
    <dgm:pt modelId="{950C3827-1298-4C49-8334-5D6814B14BCF}" type="sibTrans" cxnId="{96175FEC-BA59-4321-B35D-CAA42D8610F2}">
      <dgm:prSet/>
      <dgm:spPr/>
      <dgm:t>
        <a:bodyPr/>
        <a:lstStyle/>
        <a:p>
          <a:endParaRPr lang="en-US"/>
        </a:p>
      </dgm:t>
    </dgm:pt>
    <dgm:pt modelId="{7A7FDA7B-849A-49DA-926E-439F82765640}">
      <dgm:prSet/>
      <dgm:spPr/>
      <dgm:t>
        <a:bodyPr/>
        <a:lstStyle/>
        <a:p>
          <a:pPr rtl="0"/>
          <a:r>
            <a:rPr lang="en-US" smtClean="0"/>
            <a:t>“cancel my account”</a:t>
          </a:r>
          <a:endParaRPr lang="en-US"/>
        </a:p>
      </dgm:t>
    </dgm:pt>
    <dgm:pt modelId="{DD1A1831-CFA9-45F2-8ADF-67C8620D1753}" type="parTrans" cxnId="{E11E266B-F87E-419C-8C96-5B38AF18DE14}">
      <dgm:prSet/>
      <dgm:spPr/>
      <dgm:t>
        <a:bodyPr/>
        <a:lstStyle/>
        <a:p>
          <a:endParaRPr lang="en-US"/>
        </a:p>
      </dgm:t>
    </dgm:pt>
    <dgm:pt modelId="{43018FDB-1F67-4995-BBA5-55F1C3B02CB4}" type="sibTrans" cxnId="{E11E266B-F87E-419C-8C96-5B38AF18DE14}">
      <dgm:prSet/>
      <dgm:spPr/>
      <dgm:t>
        <a:bodyPr/>
        <a:lstStyle/>
        <a:p>
          <a:endParaRPr lang="en-US"/>
        </a:p>
      </dgm:t>
    </dgm:pt>
    <dgm:pt modelId="{983FFE80-1594-4E6D-897F-AADC31095DF0}">
      <dgm:prSet/>
      <dgm:spPr/>
      <dgm:t>
        <a:bodyPr/>
        <a:lstStyle/>
        <a:p>
          <a:pPr rtl="0"/>
          <a:r>
            <a:rPr lang="en-US" smtClean="0"/>
            <a:t>“give me a supervisor” </a:t>
          </a:r>
          <a:endParaRPr lang="en-US"/>
        </a:p>
      </dgm:t>
    </dgm:pt>
    <dgm:pt modelId="{4EC72151-DFE7-41A8-AB50-457936803D8B}" type="parTrans" cxnId="{F6F709F7-10F6-4757-8A14-5C30F6413B8B}">
      <dgm:prSet/>
      <dgm:spPr/>
      <dgm:t>
        <a:bodyPr/>
        <a:lstStyle/>
        <a:p>
          <a:endParaRPr lang="en-US"/>
        </a:p>
      </dgm:t>
    </dgm:pt>
    <dgm:pt modelId="{FDC5B9DF-7C89-4C7F-8727-6C65E87C5FC0}" type="sibTrans" cxnId="{F6F709F7-10F6-4757-8A14-5C30F6413B8B}">
      <dgm:prSet/>
      <dgm:spPr/>
      <dgm:t>
        <a:bodyPr/>
        <a:lstStyle/>
        <a:p>
          <a:endParaRPr lang="en-US"/>
        </a:p>
      </dgm:t>
    </dgm:pt>
    <dgm:pt modelId="{0A6246DE-4597-486B-974F-AAA316F54561}">
      <dgm:prSet/>
      <dgm:spPr/>
      <dgm:t>
        <a:bodyPr/>
        <a:lstStyle/>
        <a:p>
          <a:pPr rtl="0"/>
          <a:r>
            <a:rPr lang="en-US" smtClean="0"/>
            <a:t>“I’m switching to X (competitor)”</a:t>
          </a:r>
          <a:endParaRPr lang="en-US"/>
        </a:p>
      </dgm:t>
    </dgm:pt>
    <dgm:pt modelId="{3BB9D3FE-7CED-4EDC-9030-7BA0FFBA520D}" type="parTrans" cxnId="{FC604BF9-9D5E-4B7B-B5AD-8CD077F9FA22}">
      <dgm:prSet/>
      <dgm:spPr/>
      <dgm:t>
        <a:bodyPr/>
        <a:lstStyle/>
        <a:p>
          <a:endParaRPr lang="en-US"/>
        </a:p>
      </dgm:t>
    </dgm:pt>
    <dgm:pt modelId="{B85A71F2-1253-4D62-A6A5-1D2E4A02380F}" type="sibTrans" cxnId="{FC604BF9-9D5E-4B7B-B5AD-8CD077F9FA22}">
      <dgm:prSet/>
      <dgm:spPr/>
      <dgm:t>
        <a:bodyPr/>
        <a:lstStyle/>
        <a:p>
          <a:endParaRPr lang="en-US"/>
        </a:p>
      </dgm:t>
    </dgm:pt>
    <dgm:pt modelId="{386BA6B2-2C44-40CF-9B5A-0603DB4620D8}">
      <dgm:prSet/>
      <dgm:spPr/>
      <dgm:t>
        <a:bodyPr/>
        <a:lstStyle/>
        <a:p>
          <a:pPr rtl="0"/>
          <a:r>
            <a:rPr lang="en-US" smtClean="0"/>
            <a:t>When keywords are absent from the dialog, the Spoken Language Understanding module fails to identify angry/frustrated customers. </a:t>
          </a:r>
          <a:endParaRPr lang="en-US"/>
        </a:p>
      </dgm:t>
    </dgm:pt>
    <dgm:pt modelId="{D87C183C-BA49-4690-AF68-9104F1B4528E}" type="parTrans" cxnId="{934133DA-A6D4-477C-837E-BE6D34FB4F00}">
      <dgm:prSet/>
      <dgm:spPr/>
      <dgm:t>
        <a:bodyPr/>
        <a:lstStyle/>
        <a:p>
          <a:endParaRPr lang="en-US"/>
        </a:p>
      </dgm:t>
    </dgm:pt>
    <dgm:pt modelId="{59010B60-67AC-4790-BDF5-A3EAEB01963C}" type="sibTrans" cxnId="{934133DA-A6D4-477C-837E-BE6D34FB4F00}">
      <dgm:prSet/>
      <dgm:spPr/>
      <dgm:t>
        <a:bodyPr/>
        <a:lstStyle/>
        <a:p>
          <a:endParaRPr lang="en-US"/>
        </a:p>
      </dgm:t>
    </dgm:pt>
    <dgm:pt modelId="{5C3C64E1-49FD-4E9A-969F-E7A86BA6CEA6}" type="pres">
      <dgm:prSet presAssocID="{139FEB74-9E48-47BF-A7FA-18DA146861CB}" presName="diagram" presStyleCnt="0">
        <dgm:presLayoutVars>
          <dgm:chPref val="1"/>
          <dgm:dir/>
          <dgm:animOne val="branch"/>
          <dgm:animLvl val="lvl"/>
          <dgm:resizeHandles/>
        </dgm:presLayoutVars>
      </dgm:prSet>
      <dgm:spPr/>
      <dgm:t>
        <a:bodyPr/>
        <a:lstStyle/>
        <a:p>
          <a:endParaRPr lang="en-US"/>
        </a:p>
      </dgm:t>
    </dgm:pt>
    <dgm:pt modelId="{DB83CBC3-3950-4AF0-9CD4-C4AF4C67943F}" type="pres">
      <dgm:prSet presAssocID="{17F70B2B-5BE6-44EC-AD92-CA462634AA2F}" presName="root" presStyleCnt="0"/>
      <dgm:spPr/>
    </dgm:pt>
    <dgm:pt modelId="{AFBCCE70-B43A-4AFF-8882-9C91F753D312}" type="pres">
      <dgm:prSet presAssocID="{17F70B2B-5BE6-44EC-AD92-CA462634AA2F}" presName="rootComposite" presStyleCnt="0"/>
      <dgm:spPr/>
    </dgm:pt>
    <dgm:pt modelId="{53B0FA45-B5AD-4B71-9FA0-01C94655D1FA}" type="pres">
      <dgm:prSet presAssocID="{17F70B2B-5BE6-44EC-AD92-CA462634AA2F}" presName="rootText" presStyleLbl="node1" presStyleIdx="0" presStyleCnt="2"/>
      <dgm:spPr/>
      <dgm:t>
        <a:bodyPr/>
        <a:lstStyle/>
        <a:p>
          <a:endParaRPr lang="en-US"/>
        </a:p>
      </dgm:t>
    </dgm:pt>
    <dgm:pt modelId="{5974195D-F0A0-476E-A741-13D32873BD22}" type="pres">
      <dgm:prSet presAssocID="{17F70B2B-5BE6-44EC-AD92-CA462634AA2F}" presName="rootConnector" presStyleLbl="node1" presStyleIdx="0" presStyleCnt="2"/>
      <dgm:spPr/>
      <dgm:t>
        <a:bodyPr/>
        <a:lstStyle/>
        <a:p>
          <a:endParaRPr lang="en-US"/>
        </a:p>
      </dgm:t>
    </dgm:pt>
    <dgm:pt modelId="{9439FCE0-034B-4DEA-B77E-53A90472C3FC}" type="pres">
      <dgm:prSet presAssocID="{17F70B2B-5BE6-44EC-AD92-CA462634AA2F}" presName="childShape" presStyleCnt="0"/>
      <dgm:spPr/>
    </dgm:pt>
    <dgm:pt modelId="{BFA4545B-3B5A-480B-A471-A926847C6A7B}" type="pres">
      <dgm:prSet presAssocID="{DD1A1831-CFA9-45F2-8ADF-67C8620D1753}" presName="Name13" presStyleLbl="parChTrans1D2" presStyleIdx="0" presStyleCnt="3"/>
      <dgm:spPr/>
      <dgm:t>
        <a:bodyPr/>
        <a:lstStyle/>
        <a:p>
          <a:endParaRPr lang="en-US"/>
        </a:p>
      </dgm:t>
    </dgm:pt>
    <dgm:pt modelId="{3590DE60-AAB1-4AE7-ABF6-B9DB9D74BAF1}" type="pres">
      <dgm:prSet presAssocID="{7A7FDA7B-849A-49DA-926E-439F82765640}" presName="childText" presStyleLbl="bgAcc1" presStyleIdx="0" presStyleCnt="3">
        <dgm:presLayoutVars>
          <dgm:bulletEnabled val="1"/>
        </dgm:presLayoutVars>
      </dgm:prSet>
      <dgm:spPr/>
      <dgm:t>
        <a:bodyPr/>
        <a:lstStyle/>
        <a:p>
          <a:endParaRPr lang="en-US"/>
        </a:p>
      </dgm:t>
    </dgm:pt>
    <dgm:pt modelId="{D15F4156-B6D4-471D-A675-0838A80668B4}" type="pres">
      <dgm:prSet presAssocID="{4EC72151-DFE7-41A8-AB50-457936803D8B}" presName="Name13" presStyleLbl="parChTrans1D2" presStyleIdx="1" presStyleCnt="3"/>
      <dgm:spPr/>
      <dgm:t>
        <a:bodyPr/>
        <a:lstStyle/>
        <a:p>
          <a:endParaRPr lang="en-US"/>
        </a:p>
      </dgm:t>
    </dgm:pt>
    <dgm:pt modelId="{25FA9383-4FF6-4926-939A-F5F9529E51CD}" type="pres">
      <dgm:prSet presAssocID="{983FFE80-1594-4E6D-897F-AADC31095DF0}" presName="childText" presStyleLbl="bgAcc1" presStyleIdx="1" presStyleCnt="3">
        <dgm:presLayoutVars>
          <dgm:bulletEnabled val="1"/>
        </dgm:presLayoutVars>
      </dgm:prSet>
      <dgm:spPr/>
      <dgm:t>
        <a:bodyPr/>
        <a:lstStyle/>
        <a:p>
          <a:endParaRPr lang="en-US"/>
        </a:p>
      </dgm:t>
    </dgm:pt>
    <dgm:pt modelId="{73D47859-EB31-4B1A-AB64-099C16C4A4D4}" type="pres">
      <dgm:prSet presAssocID="{3BB9D3FE-7CED-4EDC-9030-7BA0FFBA520D}" presName="Name13" presStyleLbl="parChTrans1D2" presStyleIdx="2" presStyleCnt="3"/>
      <dgm:spPr/>
      <dgm:t>
        <a:bodyPr/>
        <a:lstStyle/>
        <a:p>
          <a:endParaRPr lang="en-US"/>
        </a:p>
      </dgm:t>
    </dgm:pt>
    <dgm:pt modelId="{53F97013-E0D6-4700-A5DF-E24463FF6B70}" type="pres">
      <dgm:prSet presAssocID="{0A6246DE-4597-486B-974F-AAA316F54561}" presName="childText" presStyleLbl="bgAcc1" presStyleIdx="2" presStyleCnt="3">
        <dgm:presLayoutVars>
          <dgm:bulletEnabled val="1"/>
        </dgm:presLayoutVars>
      </dgm:prSet>
      <dgm:spPr/>
      <dgm:t>
        <a:bodyPr/>
        <a:lstStyle/>
        <a:p>
          <a:endParaRPr lang="en-US"/>
        </a:p>
      </dgm:t>
    </dgm:pt>
    <dgm:pt modelId="{0A2ED578-FE13-4CB4-9FE0-8B38F8EB2140}" type="pres">
      <dgm:prSet presAssocID="{386BA6B2-2C44-40CF-9B5A-0603DB4620D8}" presName="root" presStyleCnt="0"/>
      <dgm:spPr/>
    </dgm:pt>
    <dgm:pt modelId="{B692D419-BC47-44F6-BA75-36216A4D0D74}" type="pres">
      <dgm:prSet presAssocID="{386BA6B2-2C44-40CF-9B5A-0603DB4620D8}" presName="rootComposite" presStyleCnt="0"/>
      <dgm:spPr/>
    </dgm:pt>
    <dgm:pt modelId="{4A97DA6F-D442-4148-A16B-9F305F0BA8D2}" type="pres">
      <dgm:prSet presAssocID="{386BA6B2-2C44-40CF-9B5A-0603DB4620D8}" presName="rootText" presStyleLbl="node1" presStyleIdx="1" presStyleCnt="2"/>
      <dgm:spPr/>
      <dgm:t>
        <a:bodyPr/>
        <a:lstStyle/>
        <a:p>
          <a:endParaRPr lang="en-US"/>
        </a:p>
      </dgm:t>
    </dgm:pt>
    <dgm:pt modelId="{A8F8248F-3D4B-466D-A7F2-2EC0763B5F94}" type="pres">
      <dgm:prSet presAssocID="{386BA6B2-2C44-40CF-9B5A-0603DB4620D8}" presName="rootConnector" presStyleLbl="node1" presStyleIdx="1" presStyleCnt="2"/>
      <dgm:spPr/>
      <dgm:t>
        <a:bodyPr/>
        <a:lstStyle/>
        <a:p>
          <a:endParaRPr lang="en-US"/>
        </a:p>
      </dgm:t>
    </dgm:pt>
    <dgm:pt modelId="{EF8CE20E-A201-4C5A-80FC-A06D1C215678}" type="pres">
      <dgm:prSet presAssocID="{386BA6B2-2C44-40CF-9B5A-0603DB4620D8}" presName="childShape" presStyleCnt="0"/>
      <dgm:spPr/>
    </dgm:pt>
  </dgm:ptLst>
  <dgm:cxnLst>
    <dgm:cxn modelId="{8D743A5C-9268-4CEF-AE54-F908A6001D72}" type="presOf" srcId="{17F70B2B-5BE6-44EC-AD92-CA462634AA2F}" destId="{53B0FA45-B5AD-4B71-9FA0-01C94655D1FA}" srcOrd="0" destOrd="0" presId="urn:microsoft.com/office/officeart/2005/8/layout/hierarchy3"/>
    <dgm:cxn modelId="{4B20F167-5042-49B2-8108-646EE900AD83}" type="presOf" srcId="{4EC72151-DFE7-41A8-AB50-457936803D8B}" destId="{D15F4156-B6D4-471D-A675-0838A80668B4}" srcOrd="0" destOrd="0" presId="urn:microsoft.com/office/officeart/2005/8/layout/hierarchy3"/>
    <dgm:cxn modelId="{8B853284-95DE-4937-A2AF-8E34BED824D2}" type="presOf" srcId="{139FEB74-9E48-47BF-A7FA-18DA146861CB}" destId="{5C3C64E1-49FD-4E9A-969F-E7A86BA6CEA6}" srcOrd="0" destOrd="0" presId="urn:microsoft.com/office/officeart/2005/8/layout/hierarchy3"/>
    <dgm:cxn modelId="{96175FEC-BA59-4321-B35D-CAA42D8610F2}" srcId="{139FEB74-9E48-47BF-A7FA-18DA146861CB}" destId="{17F70B2B-5BE6-44EC-AD92-CA462634AA2F}" srcOrd="0" destOrd="0" parTransId="{6E901E9F-B0DA-4CDB-A956-636362E72408}" sibTransId="{950C3827-1298-4C49-8334-5D6814B14BCF}"/>
    <dgm:cxn modelId="{E46AFECA-3550-4A78-9A6E-FD56DD06BA7E}" type="presOf" srcId="{7A7FDA7B-849A-49DA-926E-439F82765640}" destId="{3590DE60-AAB1-4AE7-ABF6-B9DB9D74BAF1}" srcOrd="0" destOrd="0" presId="urn:microsoft.com/office/officeart/2005/8/layout/hierarchy3"/>
    <dgm:cxn modelId="{FC604BF9-9D5E-4B7B-B5AD-8CD077F9FA22}" srcId="{17F70B2B-5BE6-44EC-AD92-CA462634AA2F}" destId="{0A6246DE-4597-486B-974F-AAA316F54561}" srcOrd="2" destOrd="0" parTransId="{3BB9D3FE-7CED-4EDC-9030-7BA0FFBA520D}" sibTransId="{B85A71F2-1253-4D62-A6A5-1D2E4A02380F}"/>
    <dgm:cxn modelId="{934133DA-A6D4-477C-837E-BE6D34FB4F00}" srcId="{139FEB74-9E48-47BF-A7FA-18DA146861CB}" destId="{386BA6B2-2C44-40CF-9B5A-0603DB4620D8}" srcOrd="1" destOrd="0" parTransId="{D87C183C-BA49-4690-AF68-9104F1B4528E}" sibTransId="{59010B60-67AC-4790-BDF5-A3EAEB01963C}"/>
    <dgm:cxn modelId="{BA615702-A9F8-4546-B305-43BDEFA868AB}" type="presOf" srcId="{386BA6B2-2C44-40CF-9B5A-0603DB4620D8}" destId="{4A97DA6F-D442-4148-A16B-9F305F0BA8D2}" srcOrd="0" destOrd="0" presId="urn:microsoft.com/office/officeart/2005/8/layout/hierarchy3"/>
    <dgm:cxn modelId="{F86243F0-D930-4697-9026-9F9A8C758C7A}" type="presOf" srcId="{386BA6B2-2C44-40CF-9B5A-0603DB4620D8}" destId="{A8F8248F-3D4B-466D-A7F2-2EC0763B5F94}" srcOrd="1" destOrd="0" presId="urn:microsoft.com/office/officeart/2005/8/layout/hierarchy3"/>
    <dgm:cxn modelId="{F6F709F7-10F6-4757-8A14-5C30F6413B8B}" srcId="{17F70B2B-5BE6-44EC-AD92-CA462634AA2F}" destId="{983FFE80-1594-4E6D-897F-AADC31095DF0}" srcOrd="1" destOrd="0" parTransId="{4EC72151-DFE7-41A8-AB50-457936803D8B}" sibTransId="{FDC5B9DF-7C89-4C7F-8727-6C65E87C5FC0}"/>
    <dgm:cxn modelId="{E11E266B-F87E-419C-8C96-5B38AF18DE14}" srcId="{17F70B2B-5BE6-44EC-AD92-CA462634AA2F}" destId="{7A7FDA7B-849A-49DA-926E-439F82765640}" srcOrd="0" destOrd="0" parTransId="{DD1A1831-CFA9-45F2-8ADF-67C8620D1753}" sibTransId="{43018FDB-1F67-4995-BBA5-55F1C3B02CB4}"/>
    <dgm:cxn modelId="{CB8A2896-6D22-4468-94DB-97289805434C}" type="presOf" srcId="{DD1A1831-CFA9-45F2-8ADF-67C8620D1753}" destId="{BFA4545B-3B5A-480B-A471-A926847C6A7B}" srcOrd="0" destOrd="0" presId="urn:microsoft.com/office/officeart/2005/8/layout/hierarchy3"/>
    <dgm:cxn modelId="{BE603546-7DB9-4872-BEE2-868AC59F8780}" type="presOf" srcId="{0A6246DE-4597-486B-974F-AAA316F54561}" destId="{53F97013-E0D6-4700-A5DF-E24463FF6B70}" srcOrd="0" destOrd="0" presId="urn:microsoft.com/office/officeart/2005/8/layout/hierarchy3"/>
    <dgm:cxn modelId="{DDCE643B-7C5B-4F13-BA0E-7A8C386C1686}" type="presOf" srcId="{17F70B2B-5BE6-44EC-AD92-CA462634AA2F}" destId="{5974195D-F0A0-476E-A741-13D32873BD22}" srcOrd="1" destOrd="0" presId="urn:microsoft.com/office/officeart/2005/8/layout/hierarchy3"/>
    <dgm:cxn modelId="{444841F9-DC04-4938-A81D-3A628441C2CD}" type="presOf" srcId="{3BB9D3FE-7CED-4EDC-9030-7BA0FFBA520D}" destId="{73D47859-EB31-4B1A-AB64-099C16C4A4D4}" srcOrd="0" destOrd="0" presId="urn:microsoft.com/office/officeart/2005/8/layout/hierarchy3"/>
    <dgm:cxn modelId="{58359B95-22C0-4F1E-9C44-5CA3758F42D4}" type="presOf" srcId="{983FFE80-1594-4E6D-897F-AADC31095DF0}" destId="{25FA9383-4FF6-4926-939A-F5F9529E51CD}" srcOrd="0" destOrd="0" presId="urn:microsoft.com/office/officeart/2005/8/layout/hierarchy3"/>
    <dgm:cxn modelId="{6110DF1B-3590-46FF-A8E6-D586E867C105}" type="presParOf" srcId="{5C3C64E1-49FD-4E9A-969F-E7A86BA6CEA6}" destId="{DB83CBC3-3950-4AF0-9CD4-C4AF4C67943F}" srcOrd="0" destOrd="0" presId="urn:microsoft.com/office/officeart/2005/8/layout/hierarchy3"/>
    <dgm:cxn modelId="{6C7B5501-C042-4F27-B870-CA5CA0E324A3}" type="presParOf" srcId="{DB83CBC3-3950-4AF0-9CD4-C4AF4C67943F}" destId="{AFBCCE70-B43A-4AFF-8882-9C91F753D312}" srcOrd="0" destOrd="0" presId="urn:microsoft.com/office/officeart/2005/8/layout/hierarchy3"/>
    <dgm:cxn modelId="{30F93E62-915A-4FB9-81FA-E154EF29C2FB}" type="presParOf" srcId="{AFBCCE70-B43A-4AFF-8882-9C91F753D312}" destId="{53B0FA45-B5AD-4B71-9FA0-01C94655D1FA}" srcOrd="0" destOrd="0" presId="urn:microsoft.com/office/officeart/2005/8/layout/hierarchy3"/>
    <dgm:cxn modelId="{EE89D9DA-721C-433E-89F5-3A9B044741FE}" type="presParOf" srcId="{AFBCCE70-B43A-4AFF-8882-9C91F753D312}" destId="{5974195D-F0A0-476E-A741-13D32873BD22}" srcOrd="1" destOrd="0" presId="urn:microsoft.com/office/officeart/2005/8/layout/hierarchy3"/>
    <dgm:cxn modelId="{B3260518-15F9-4FFE-B4AD-04CC6B141156}" type="presParOf" srcId="{DB83CBC3-3950-4AF0-9CD4-C4AF4C67943F}" destId="{9439FCE0-034B-4DEA-B77E-53A90472C3FC}" srcOrd="1" destOrd="0" presId="urn:microsoft.com/office/officeart/2005/8/layout/hierarchy3"/>
    <dgm:cxn modelId="{E3D3D17B-E448-41A8-8557-24331143E49D}" type="presParOf" srcId="{9439FCE0-034B-4DEA-B77E-53A90472C3FC}" destId="{BFA4545B-3B5A-480B-A471-A926847C6A7B}" srcOrd="0" destOrd="0" presId="urn:microsoft.com/office/officeart/2005/8/layout/hierarchy3"/>
    <dgm:cxn modelId="{48E6A9A5-E688-4981-B078-FF8D0E718B31}" type="presParOf" srcId="{9439FCE0-034B-4DEA-B77E-53A90472C3FC}" destId="{3590DE60-AAB1-4AE7-ABF6-B9DB9D74BAF1}" srcOrd="1" destOrd="0" presId="urn:microsoft.com/office/officeart/2005/8/layout/hierarchy3"/>
    <dgm:cxn modelId="{CAA42856-6302-43D8-9DB5-C84485606EB3}" type="presParOf" srcId="{9439FCE0-034B-4DEA-B77E-53A90472C3FC}" destId="{D15F4156-B6D4-471D-A675-0838A80668B4}" srcOrd="2" destOrd="0" presId="urn:microsoft.com/office/officeart/2005/8/layout/hierarchy3"/>
    <dgm:cxn modelId="{7D68ABF7-4182-4EFE-9C0C-221A1719E06B}" type="presParOf" srcId="{9439FCE0-034B-4DEA-B77E-53A90472C3FC}" destId="{25FA9383-4FF6-4926-939A-F5F9529E51CD}" srcOrd="3" destOrd="0" presId="urn:microsoft.com/office/officeart/2005/8/layout/hierarchy3"/>
    <dgm:cxn modelId="{5188E626-1A45-4368-9E8E-2263AA5166F3}" type="presParOf" srcId="{9439FCE0-034B-4DEA-B77E-53A90472C3FC}" destId="{73D47859-EB31-4B1A-AB64-099C16C4A4D4}" srcOrd="4" destOrd="0" presId="urn:microsoft.com/office/officeart/2005/8/layout/hierarchy3"/>
    <dgm:cxn modelId="{E267F8C8-8231-41D2-BAA7-8003197D8851}" type="presParOf" srcId="{9439FCE0-034B-4DEA-B77E-53A90472C3FC}" destId="{53F97013-E0D6-4700-A5DF-E24463FF6B70}" srcOrd="5" destOrd="0" presId="urn:microsoft.com/office/officeart/2005/8/layout/hierarchy3"/>
    <dgm:cxn modelId="{47E39E9B-0DCB-469A-83E7-EAAB9E7B2A1A}" type="presParOf" srcId="{5C3C64E1-49FD-4E9A-969F-E7A86BA6CEA6}" destId="{0A2ED578-FE13-4CB4-9FE0-8B38F8EB2140}" srcOrd="1" destOrd="0" presId="urn:microsoft.com/office/officeart/2005/8/layout/hierarchy3"/>
    <dgm:cxn modelId="{2C3B7E3F-85A0-444B-B0E3-BE0846321B48}" type="presParOf" srcId="{0A2ED578-FE13-4CB4-9FE0-8B38F8EB2140}" destId="{B692D419-BC47-44F6-BA75-36216A4D0D74}" srcOrd="0" destOrd="0" presId="urn:microsoft.com/office/officeart/2005/8/layout/hierarchy3"/>
    <dgm:cxn modelId="{538DEE68-A7B4-451F-99AE-23C3D74E956E}" type="presParOf" srcId="{B692D419-BC47-44F6-BA75-36216A4D0D74}" destId="{4A97DA6F-D442-4148-A16B-9F305F0BA8D2}" srcOrd="0" destOrd="0" presId="urn:microsoft.com/office/officeart/2005/8/layout/hierarchy3"/>
    <dgm:cxn modelId="{0844CF94-0604-4394-A8C5-BB4E2BDC72BC}" type="presParOf" srcId="{B692D419-BC47-44F6-BA75-36216A4D0D74}" destId="{A8F8248F-3D4B-466D-A7F2-2EC0763B5F94}" srcOrd="1" destOrd="0" presId="urn:microsoft.com/office/officeart/2005/8/layout/hierarchy3"/>
    <dgm:cxn modelId="{A336E3C2-4DC2-4B00-A736-2AD765B98281}" type="presParOf" srcId="{0A2ED578-FE13-4CB4-9FE0-8B38F8EB2140}" destId="{EF8CE20E-A201-4C5A-80FC-A06D1C215678}" srcOrd="1"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610F1A77-4B1A-4475-9C7B-AF65AD52121D}" type="doc">
      <dgm:prSet loTypeId="urn:microsoft.com/office/officeart/2005/8/layout/vList2" loCatId="list" qsTypeId="urn:microsoft.com/office/officeart/2005/8/quickstyle/3d2" qsCatId="3D" csTypeId="urn:microsoft.com/office/officeart/2005/8/colors/accent6_5" csCatId="accent6" phldr="1"/>
      <dgm:spPr/>
      <dgm:t>
        <a:bodyPr/>
        <a:lstStyle/>
        <a:p>
          <a:endParaRPr lang="en-US"/>
        </a:p>
      </dgm:t>
    </dgm:pt>
    <dgm:pt modelId="{C6B70B9A-4B56-4394-9A21-9AC93278006B}">
      <dgm:prSet/>
      <dgm:spPr/>
      <dgm:t>
        <a:bodyPr/>
        <a:lstStyle/>
        <a:p>
          <a:pPr algn="ctr" rtl="0"/>
          <a:r>
            <a:rPr lang="en-US" b="0" baseline="0" dirty="0" smtClean="0"/>
            <a:t>ADDING CONVERSATION ANALYSIS TO THE DESIGN OF SPOKEN DIALOG SYSTEMS TO IDENTIFY SPEAKER STATE </a:t>
          </a:r>
          <a:endParaRPr lang="en-US" dirty="0"/>
        </a:p>
      </dgm:t>
    </dgm:pt>
    <dgm:pt modelId="{28EB2E85-794D-415F-806C-F24BF1018FFD}" type="parTrans" cxnId="{87618D29-2773-490A-BABF-4E7A1BB68600}">
      <dgm:prSet/>
      <dgm:spPr/>
      <dgm:t>
        <a:bodyPr/>
        <a:lstStyle/>
        <a:p>
          <a:endParaRPr lang="en-US"/>
        </a:p>
      </dgm:t>
    </dgm:pt>
    <dgm:pt modelId="{916C9BAA-D3A3-4E8D-8439-0F12049C29EE}" type="sibTrans" cxnId="{87618D29-2773-490A-BABF-4E7A1BB68600}">
      <dgm:prSet/>
      <dgm:spPr/>
      <dgm:t>
        <a:bodyPr/>
        <a:lstStyle/>
        <a:p>
          <a:endParaRPr lang="en-US"/>
        </a:p>
      </dgm:t>
    </dgm:pt>
    <dgm:pt modelId="{501B0A9A-D0CE-4C61-8783-47B531E6521A}" type="pres">
      <dgm:prSet presAssocID="{610F1A77-4B1A-4475-9C7B-AF65AD52121D}" presName="linear" presStyleCnt="0">
        <dgm:presLayoutVars>
          <dgm:animLvl val="lvl"/>
          <dgm:resizeHandles val="exact"/>
        </dgm:presLayoutVars>
      </dgm:prSet>
      <dgm:spPr/>
      <dgm:t>
        <a:bodyPr/>
        <a:lstStyle/>
        <a:p>
          <a:endParaRPr lang="en-US"/>
        </a:p>
      </dgm:t>
    </dgm:pt>
    <dgm:pt modelId="{01639F50-1860-4ED1-91B0-9DD204508218}" type="pres">
      <dgm:prSet presAssocID="{C6B70B9A-4B56-4394-9A21-9AC93278006B}" presName="parentText" presStyleLbl="node1" presStyleIdx="0" presStyleCnt="1">
        <dgm:presLayoutVars>
          <dgm:chMax val="0"/>
          <dgm:bulletEnabled val="1"/>
        </dgm:presLayoutVars>
      </dgm:prSet>
      <dgm:spPr/>
      <dgm:t>
        <a:bodyPr/>
        <a:lstStyle/>
        <a:p>
          <a:endParaRPr lang="en-US"/>
        </a:p>
      </dgm:t>
    </dgm:pt>
  </dgm:ptLst>
  <dgm:cxnLst>
    <dgm:cxn modelId="{91A8EBCB-EC39-45FA-8B8C-3343F2117C22}" type="presOf" srcId="{C6B70B9A-4B56-4394-9A21-9AC93278006B}" destId="{01639F50-1860-4ED1-91B0-9DD204508218}" srcOrd="0" destOrd="0" presId="urn:microsoft.com/office/officeart/2005/8/layout/vList2"/>
    <dgm:cxn modelId="{87618D29-2773-490A-BABF-4E7A1BB68600}" srcId="{610F1A77-4B1A-4475-9C7B-AF65AD52121D}" destId="{C6B70B9A-4B56-4394-9A21-9AC93278006B}" srcOrd="0" destOrd="0" parTransId="{28EB2E85-794D-415F-806C-F24BF1018FFD}" sibTransId="{916C9BAA-D3A3-4E8D-8439-0F12049C29EE}"/>
    <dgm:cxn modelId="{5F1283CA-13C7-4F8C-A876-0D978C513885}" type="presOf" srcId="{610F1A77-4B1A-4475-9C7B-AF65AD52121D}" destId="{501B0A9A-D0CE-4C61-8783-47B531E6521A}" srcOrd="0" destOrd="0" presId="urn:microsoft.com/office/officeart/2005/8/layout/vList2"/>
    <dgm:cxn modelId="{69B0B264-27DF-4129-92A5-3DD7269A96DF}" type="presParOf" srcId="{501B0A9A-D0CE-4C61-8783-47B531E6521A}" destId="{01639F50-1860-4ED1-91B0-9DD20450821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B7DEBB3E-9467-41D8-A5F2-86FB802206EF}" type="doc">
      <dgm:prSet loTypeId="urn:microsoft.com/office/officeart/2005/8/layout/hList6" loCatId="list" qsTypeId="urn:microsoft.com/office/officeart/2005/8/quickstyle/3d1" qsCatId="3D" csTypeId="urn:microsoft.com/office/officeart/2005/8/colors/accent1_2" csCatId="accent1"/>
      <dgm:spPr/>
      <dgm:t>
        <a:bodyPr/>
        <a:lstStyle/>
        <a:p>
          <a:endParaRPr lang="en-US"/>
        </a:p>
      </dgm:t>
    </dgm:pt>
    <dgm:pt modelId="{22F14568-EE80-4569-89D6-5919B585A90A}">
      <dgm:prSet/>
      <dgm:spPr/>
      <dgm:t>
        <a:bodyPr/>
        <a:lstStyle/>
        <a:p>
          <a:pPr rtl="0"/>
          <a:r>
            <a:rPr lang="en-US" smtClean="0"/>
            <a:t>GOALS:</a:t>
          </a:r>
          <a:endParaRPr lang="en-US"/>
        </a:p>
      </dgm:t>
    </dgm:pt>
    <dgm:pt modelId="{B92595BC-EC1E-4824-9C9A-8E592058E78F}" type="parTrans" cxnId="{3141179C-FDC6-4950-8BFB-591C89048B81}">
      <dgm:prSet/>
      <dgm:spPr/>
      <dgm:t>
        <a:bodyPr/>
        <a:lstStyle/>
        <a:p>
          <a:endParaRPr lang="en-US"/>
        </a:p>
      </dgm:t>
    </dgm:pt>
    <dgm:pt modelId="{48A0FFC2-0867-4D2A-8DA8-C21BC08BCD47}" type="sibTrans" cxnId="{3141179C-FDC6-4950-8BFB-591C89048B81}">
      <dgm:prSet/>
      <dgm:spPr/>
      <dgm:t>
        <a:bodyPr/>
        <a:lstStyle/>
        <a:p>
          <a:endParaRPr lang="en-US"/>
        </a:p>
      </dgm:t>
    </dgm:pt>
    <dgm:pt modelId="{F8CD7E9C-8DBC-49EE-A5BF-7CE68C154F1C}">
      <dgm:prSet/>
      <dgm:spPr/>
      <dgm:t>
        <a:bodyPr/>
        <a:lstStyle/>
        <a:p>
          <a:pPr rtl="0"/>
          <a:r>
            <a:rPr lang="en-US" smtClean="0"/>
            <a:t>To devise a  parsing method that builds conversation analysis into Spoken Dialog Systems</a:t>
          </a:r>
          <a:endParaRPr lang="en-US"/>
        </a:p>
      </dgm:t>
    </dgm:pt>
    <dgm:pt modelId="{E3E1E361-7E84-40C6-8521-A7AE2A06E571}" type="parTrans" cxnId="{DC722C8C-99B1-4E66-9643-6433E030CACB}">
      <dgm:prSet/>
      <dgm:spPr/>
      <dgm:t>
        <a:bodyPr/>
        <a:lstStyle/>
        <a:p>
          <a:endParaRPr lang="en-US"/>
        </a:p>
      </dgm:t>
    </dgm:pt>
    <dgm:pt modelId="{D44F0DF2-6B24-41D8-A2EF-4294E6129C08}" type="sibTrans" cxnId="{DC722C8C-99B1-4E66-9643-6433E030CACB}">
      <dgm:prSet/>
      <dgm:spPr/>
      <dgm:t>
        <a:bodyPr/>
        <a:lstStyle/>
        <a:p>
          <a:endParaRPr lang="en-US"/>
        </a:p>
      </dgm:t>
    </dgm:pt>
    <dgm:pt modelId="{6C7C7157-B12B-414C-8E1C-6FF21D0812BA}">
      <dgm:prSet/>
      <dgm:spPr/>
      <dgm:t>
        <a:bodyPr/>
        <a:lstStyle/>
        <a:p>
          <a:pPr rtl="0"/>
          <a:r>
            <a:rPr lang="en-US" smtClean="0"/>
            <a:t>To base this parsing method on a statistical language modeling  approach to understanding natural language dialog in lieu of rule-based grammars that anticipate all constructions of spontaneous utterances and their associated disfluencies </a:t>
          </a:r>
          <a:endParaRPr lang="en-US"/>
        </a:p>
      </dgm:t>
    </dgm:pt>
    <dgm:pt modelId="{06596145-59FE-4C59-9FD1-ED80D2850749}" type="parTrans" cxnId="{9278C9C2-CEB3-4065-93BE-47AFADD0B75C}">
      <dgm:prSet/>
      <dgm:spPr/>
      <dgm:t>
        <a:bodyPr/>
        <a:lstStyle/>
        <a:p>
          <a:endParaRPr lang="en-US"/>
        </a:p>
      </dgm:t>
    </dgm:pt>
    <dgm:pt modelId="{CE618F68-CB35-4441-9FCB-7F9C2F01B0B7}" type="sibTrans" cxnId="{9278C9C2-CEB3-4065-93BE-47AFADD0B75C}">
      <dgm:prSet/>
      <dgm:spPr/>
      <dgm:t>
        <a:bodyPr/>
        <a:lstStyle/>
        <a:p>
          <a:endParaRPr lang="en-US"/>
        </a:p>
      </dgm:t>
    </dgm:pt>
    <dgm:pt modelId="{5AEF84C3-FDBF-4752-BC6D-51F5DFF12E95}" type="pres">
      <dgm:prSet presAssocID="{B7DEBB3E-9467-41D8-A5F2-86FB802206EF}" presName="Name0" presStyleCnt="0">
        <dgm:presLayoutVars>
          <dgm:dir/>
          <dgm:resizeHandles val="exact"/>
        </dgm:presLayoutVars>
      </dgm:prSet>
      <dgm:spPr/>
      <dgm:t>
        <a:bodyPr/>
        <a:lstStyle/>
        <a:p>
          <a:endParaRPr lang="en-US"/>
        </a:p>
      </dgm:t>
    </dgm:pt>
    <dgm:pt modelId="{C4331560-376C-400D-946B-B1CDF267D1AF}" type="pres">
      <dgm:prSet presAssocID="{22F14568-EE80-4569-89D6-5919B585A90A}" presName="node" presStyleLbl="node1" presStyleIdx="0" presStyleCnt="3">
        <dgm:presLayoutVars>
          <dgm:bulletEnabled val="1"/>
        </dgm:presLayoutVars>
      </dgm:prSet>
      <dgm:spPr/>
      <dgm:t>
        <a:bodyPr/>
        <a:lstStyle/>
        <a:p>
          <a:endParaRPr lang="en-US"/>
        </a:p>
      </dgm:t>
    </dgm:pt>
    <dgm:pt modelId="{C21134A9-43B3-4D2B-B3C1-CD1EE6E0C8E3}" type="pres">
      <dgm:prSet presAssocID="{48A0FFC2-0867-4D2A-8DA8-C21BC08BCD47}" presName="sibTrans" presStyleCnt="0"/>
      <dgm:spPr/>
    </dgm:pt>
    <dgm:pt modelId="{A2DD5298-F200-44AB-875C-D5ACC0CE2BDD}" type="pres">
      <dgm:prSet presAssocID="{F8CD7E9C-8DBC-49EE-A5BF-7CE68C154F1C}" presName="node" presStyleLbl="node1" presStyleIdx="1" presStyleCnt="3">
        <dgm:presLayoutVars>
          <dgm:bulletEnabled val="1"/>
        </dgm:presLayoutVars>
      </dgm:prSet>
      <dgm:spPr/>
      <dgm:t>
        <a:bodyPr/>
        <a:lstStyle/>
        <a:p>
          <a:endParaRPr lang="en-US"/>
        </a:p>
      </dgm:t>
    </dgm:pt>
    <dgm:pt modelId="{55730F02-3C4D-4066-B4A1-484939B876F6}" type="pres">
      <dgm:prSet presAssocID="{D44F0DF2-6B24-41D8-A2EF-4294E6129C08}" presName="sibTrans" presStyleCnt="0"/>
      <dgm:spPr/>
    </dgm:pt>
    <dgm:pt modelId="{B4E5807D-6255-4F3B-B3D9-CA8AA33D7EBA}" type="pres">
      <dgm:prSet presAssocID="{6C7C7157-B12B-414C-8E1C-6FF21D0812BA}" presName="node" presStyleLbl="node1" presStyleIdx="2" presStyleCnt="3">
        <dgm:presLayoutVars>
          <dgm:bulletEnabled val="1"/>
        </dgm:presLayoutVars>
      </dgm:prSet>
      <dgm:spPr/>
      <dgm:t>
        <a:bodyPr/>
        <a:lstStyle/>
        <a:p>
          <a:endParaRPr lang="en-US"/>
        </a:p>
      </dgm:t>
    </dgm:pt>
  </dgm:ptLst>
  <dgm:cxnLst>
    <dgm:cxn modelId="{986FD7C3-5AA5-4098-8740-F7EC702BA1D2}" type="presOf" srcId="{22F14568-EE80-4569-89D6-5919B585A90A}" destId="{C4331560-376C-400D-946B-B1CDF267D1AF}" srcOrd="0" destOrd="0" presId="urn:microsoft.com/office/officeart/2005/8/layout/hList6"/>
    <dgm:cxn modelId="{9278C9C2-CEB3-4065-93BE-47AFADD0B75C}" srcId="{B7DEBB3E-9467-41D8-A5F2-86FB802206EF}" destId="{6C7C7157-B12B-414C-8E1C-6FF21D0812BA}" srcOrd="2" destOrd="0" parTransId="{06596145-59FE-4C59-9FD1-ED80D2850749}" sibTransId="{CE618F68-CB35-4441-9FCB-7F9C2F01B0B7}"/>
    <dgm:cxn modelId="{3141179C-FDC6-4950-8BFB-591C89048B81}" srcId="{B7DEBB3E-9467-41D8-A5F2-86FB802206EF}" destId="{22F14568-EE80-4569-89D6-5919B585A90A}" srcOrd="0" destOrd="0" parTransId="{B92595BC-EC1E-4824-9C9A-8E592058E78F}" sibTransId="{48A0FFC2-0867-4D2A-8DA8-C21BC08BCD47}"/>
    <dgm:cxn modelId="{DC722C8C-99B1-4E66-9643-6433E030CACB}" srcId="{B7DEBB3E-9467-41D8-A5F2-86FB802206EF}" destId="{F8CD7E9C-8DBC-49EE-A5BF-7CE68C154F1C}" srcOrd="1" destOrd="0" parTransId="{E3E1E361-7E84-40C6-8521-A7AE2A06E571}" sibTransId="{D44F0DF2-6B24-41D8-A2EF-4294E6129C08}"/>
    <dgm:cxn modelId="{FEF9FA83-44CD-4373-B2E9-071F386A0716}" type="presOf" srcId="{B7DEBB3E-9467-41D8-A5F2-86FB802206EF}" destId="{5AEF84C3-FDBF-4752-BC6D-51F5DFF12E95}" srcOrd="0" destOrd="0" presId="urn:microsoft.com/office/officeart/2005/8/layout/hList6"/>
    <dgm:cxn modelId="{15C06673-02F6-475C-8F28-1FD04BFCB1F2}" type="presOf" srcId="{6C7C7157-B12B-414C-8E1C-6FF21D0812BA}" destId="{B4E5807D-6255-4F3B-B3D9-CA8AA33D7EBA}" srcOrd="0" destOrd="0" presId="urn:microsoft.com/office/officeart/2005/8/layout/hList6"/>
    <dgm:cxn modelId="{3C2EC414-8638-4C00-841C-45C384CB830B}" type="presOf" srcId="{F8CD7E9C-8DBC-49EE-A5BF-7CE68C154F1C}" destId="{A2DD5298-F200-44AB-875C-D5ACC0CE2BDD}" srcOrd="0" destOrd="0" presId="urn:microsoft.com/office/officeart/2005/8/layout/hList6"/>
    <dgm:cxn modelId="{A753D89D-C47D-4DD0-BF18-84413F45A236}" type="presParOf" srcId="{5AEF84C3-FDBF-4752-BC6D-51F5DFF12E95}" destId="{C4331560-376C-400D-946B-B1CDF267D1AF}" srcOrd="0" destOrd="0" presId="urn:microsoft.com/office/officeart/2005/8/layout/hList6"/>
    <dgm:cxn modelId="{423DA05F-056D-4C34-90C0-B07D3593C514}" type="presParOf" srcId="{5AEF84C3-FDBF-4752-BC6D-51F5DFF12E95}" destId="{C21134A9-43B3-4D2B-B3C1-CD1EE6E0C8E3}" srcOrd="1" destOrd="0" presId="urn:microsoft.com/office/officeart/2005/8/layout/hList6"/>
    <dgm:cxn modelId="{18703356-1F67-48C9-8EA1-78650A7044B6}" type="presParOf" srcId="{5AEF84C3-FDBF-4752-BC6D-51F5DFF12E95}" destId="{A2DD5298-F200-44AB-875C-D5ACC0CE2BDD}" srcOrd="2" destOrd="0" presId="urn:microsoft.com/office/officeart/2005/8/layout/hList6"/>
    <dgm:cxn modelId="{571DB324-1B7F-4B94-9FB3-F662890FA926}" type="presParOf" srcId="{5AEF84C3-FDBF-4752-BC6D-51F5DFF12E95}" destId="{55730F02-3C4D-4066-B4A1-484939B876F6}" srcOrd="3" destOrd="0" presId="urn:microsoft.com/office/officeart/2005/8/layout/hList6"/>
    <dgm:cxn modelId="{B723C7E5-8D77-45C5-9C7F-9468712FA8CD}" type="presParOf" srcId="{5AEF84C3-FDBF-4752-BC6D-51F5DFF12E95}" destId="{B4E5807D-6255-4F3B-B3D9-CA8AA33D7EBA}" srcOrd="4"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2C3907C2-A89F-4065-8EEB-D6F90D73AA12}" type="doc">
      <dgm:prSet loTypeId="urn:microsoft.com/office/officeart/2005/8/layout/vList2" loCatId="list" qsTypeId="urn:microsoft.com/office/officeart/2005/8/quickstyle/3d1" qsCatId="3D" csTypeId="urn:microsoft.com/office/officeart/2005/8/colors/colorful5" csCatId="colorful"/>
      <dgm:spPr/>
      <dgm:t>
        <a:bodyPr/>
        <a:lstStyle/>
        <a:p>
          <a:endParaRPr lang="en-US"/>
        </a:p>
      </dgm:t>
    </dgm:pt>
    <dgm:pt modelId="{50F737FF-FE58-4639-95CB-11F5E73B5BD2}">
      <dgm:prSet/>
      <dgm:spPr/>
      <dgm:t>
        <a:bodyPr/>
        <a:lstStyle/>
        <a:p>
          <a:pPr rtl="0"/>
          <a:r>
            <a:rPr lang="en-US" b="0" baseline="0" dirty="0" smtClean="0"/>
            <a:t>GOALS, continued</a:t>
          </a:r>
          <a:endParaRPr lang="en-US" dirty="0"/>
        </a:p>
      </dgm:t>
    </dgm:pt>
    <dgm:pt modelId="{C5CC0155-D873-49E5-B226-6CAEDBA5EE97}" type="parTrans" cxnId="{C173ED52-FE7A-465B-B842-A7B28D2148A9}">
      <dgm:prSet/>
      <dgm:spPr/>
      <dgm:t>
        <a:bodyPr/>
        <a:lstStyle/>
        <a:p>
          <a:endParaRPr lang="en-US"/>
        </a:p>
      </dgm:t>
    </dgm:pt>
    <dgm:pt modelId="{D02E6346-D3EF-437E-8E7F-F610D78E87DA}" type="sibTrans" cxnId="{C173ED52-FE7A-465B-B842-A7B28D2148A9}">
      <dgm:prSet/>
      <dgm:spPr/>
      <dgm:t>
        <a:bodyPr/>
        <a:lstStyle/>
        <a:p>
          <a:endParaRPr lang="en-US"/>
        </a:p>
      </dgm:t>
    </dgm:pt>
    <dgm:pt modelId="{CE261AC1-606C-4DD1-B2BD-6A69177F7154}" type="pres">
      <dgm:prSet presAssocID="{2C3907C2-A89F-4065-8EEB-D6F90D73AA12}" presName="linear" presStyleCnt="0">
        <dgm:presLayoutVars>
          <dgm:animLvl val="lvl"/>
          <dgm:resizeHandles val="exact"/>
        </dgm:presLayoutVars>
      </dgm:prSet>
      <dgm:spPr/>
      <dgm:t>
        <a:bodyPr/>
        <a:lstStyle/>
        <a:p>
          <a:endParaRPr lang="en-US"/>
        </a:p>
      </dgm:t>
    </dgm:pt>
    <dgm:pt modelId="{93E9FBEB-8F4E-4CD0-BCEB-D8B1881EAB74}" type="pres">
      <dgm:prSet presAssocID="{50F737FF-FE58-4639-95CB-11F5E73B5BD2}" presName="parentText" presStyleLbl="node1" presStyleIdx="0" presStyleCnt="1">
        <dgm:presLayoutVars>
          <dgm:chMax val="0"/>
          <dgm:bulletEnabled val="1"/>
        </dgm:presLayoutVars>
      </dgm:prSet>
      <dgm:spPr/>
      <dgm:t>
        <a:bodyPr/>
        <a:lstStyle/>
        <a:p>
          <a:endParaRPr lang="en-US"/>
        </a:p>
      </dgm:t>
    </dgm:pt>
  </dgm:ptLst>
  <dgm:cxnLst>
    <dgm:cxn modelId="{83FDA2A5-F719-4132-9EC5-709E713D41F2}" type="presOf" srcId="{50F737FF-FE58-4639-95CB-11F5E73B5BD2}" destId="{93E9FBEB-8F4E-4CD0-BCEB-D8B1881EAB74}" srcOrd="0" destOrd="0" presId="urn:microsoft.com/office/officeart/2005/8/layout/vList2"/>
    <dgm:cxn modelId="{C173ED52-FE7A-465B-B842-A7B28D2148A9}" srcId="{2C3907C2-A89F-4065-8EEB-D6F90D73AA12}" destId="{50F737FF-FE58-4639-95CB-11F5E73B5BD2}" srcOrd="0" destOrd="0" parTransId="{C5CC0155-D873-49E5-B226-6CAEDBA5EE97}" sibTransId="{D02E6346-D3EF-437E-8E7F-F610D78E87DA}"/>
    <dgm:cxn modelId="{DD4E0FF0-C453-430C-A2A5-A4554D346483}" type="presOf" srcId="{2C3907C2-A89F-4065-8EEB-D6F90D73AA12}" destId="{CE261AC1-606C-4DD1-B2BD-6A69177F7154}" srcOrd="0" destOrd="0" presId="urn:microsoft.com/office/officeart/2005/8/layout/vList2"/>
    <dgm:cxn modelId="{83ABFF19-BBF9-4B46-81F0-89ECDFF8840B}" type="presParOf" srcId="{CE261AC1-606C-4DD1-B2BD-6A69177F7154}" destId="{93E9FBEB-8F4E-4CD0-BCEB-D8B1881EAB7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AB24B455-5976-46B6-9282-A240A510B38C}" type="doc">
      <dgm:prSet loTypeId="urn:microsoft.com/office/officeart/2005/8/layout/hList6" loCatId="list" qsTypeId="urn:microsoft.com/office/officeart/2005/8/quickstyle/3d1" qsCatId="3D" csTypeId="urn:microsoft.com/office/officeart/2005/8/colors/accent1_2" csCatId="accent1" phldr="1"/>
      <dgm:spPr/>
      <dgm:t>
        <a:bodyPr/>
        <a:lstStyle/>
        <a:p>
          <a:endParaRPr lang="en-US"/>
        </a:p>
      </dgm:t>
    </dgm:pt>
    <dgm:pt modelId="{0AB2EF3C-1648-4AE6-8061-D7C2C03D8517}">
      <dgm:prSet/>
      <dgm:spPr/>
      <dgm:t>
        <a:bodyPr/>
        <a:lstStyle/>
        <a:p>
          <a:pPr rtl="0"/>
          <a:r>
            <a:rPr lang="en-US" dirty="0" smtClean="0"/>
            <a:t>To build a BNF table (built upon more elemental units) consisting of a set of non-terminals – context-free grammatical units and their related prosodic features for which there is a corresponding list of interchangeable terminals (words, phrases, or a whole utterance) (</a:t>
          </a:r>
          <a:r>
            <a:rPr lang="en-US" dirty="0" err="1" smtClean="0"/>
            <a:t>Neustein</a:t>
          </a:r>
          <a:r>
            <a:rPr lang="en-US" dirty="0" smtClean="0"/>
            <a:t>, 2007) </a:t>
          </a:r>
          <a:endParaRPr lang="en-US" dirty="0"/>
        </a:p>
      </dgm:t>
    </dgm:pt>
    <dgm:pt modelId="{43ED4C16-51DD-4C94-B1BA-60911050BF58}" type="parTrans" cxnId="{057CFC51-FB32-4156-AEFE-BA9C7EB19AB1}">
      <dgm:prSet/>
      <dgm:spPr/>
      <dgm:t>
        <a:bodyPr/>
        <a:lstStyle/>
        <a:p>
          <a:endParaRPr lang="en-US"/>
        </a:p>
      </dgm:t>
    </dgm:pt>
    <dgm:pt modelId="{45C180F4-E3C0-4B10-B798-6799A927D8DC}" type="sibTrans" cxnId="{057CFC51-FB32-4156-AEFE-BA9C7EB19AB1}">
      <dgm:prSet/>
      <dgm:spPr/>
      <dgm:t>
        <a:bodyPr/>
        <a:lstStyle/>
        <a:p>
          <a:endParaRPr lang="en-US"/>
        </a:p>
      </dgm:t>
    </dgm:pt>
    <dgm:pt modelId="{518A39E0-EE13-4FBB-BF82-6AC15AD39E9D}">
      <dgm:prSet/>
      <dgm:spPr/>
      <dgm:t>
        <a:bodyPr/>
        <a:lstStyle/>
        <a:p>
          <a:pPr rtl="0"/>
          <a:r>
            <a:rPr lang="en-US" dirty="0" smtClean="0"/>
            <a:t>To build this multi-tiered BNF table with an elaborate incremental design of complex grammatical units that capture the kind of speaker state data  (angry/frustrated) that elude natural language systems that search for standard keywords (e.g. “cancel my account”) (</a:t>
          </a:r>
          <a:r>
            <a:rPr lang="en-US" dirty="0" err="1" smtClean="0"/>
            <a:t>Neustein</a:t>
          </a:r>
          <a:r>
            <a:rPr lang="en-US" dirty="0" smtClean="0"/>
            <a:t>, 2006; 2011)</a:t>
          </a:r>
          <a:endParaRPr lang="en-US" dirty="0"/>
        </a:p>
      </dgm:t>
    </dgm:pt>
    <dgm:pt modelId="{CF4204F3-6070-482D-AB30-DC5CFA745242}" type="parTrans" cxnId="{3F07032A-AD93-4BBB-AA15-6DDF3252AB97}">
      <dgm:prSet/>
      <dgm:spPr/>
      <dgm:t>
        <a:bodyPr/>
        <a:lstStyle/>
        <a:p>
          <a:endParaRPr lang="en-US"/>
        </a:p>
      </dgm:t>
    </dgm:pt>
    <dgm:pt modelId="{E536A0B6-483A-4B2A-9062-901147D8783D}" type="sibTrans" cxnId="{3F07032A-AD93-4BBB-AA15-6DDF3252AB97}">
      <dgm:prSet/>
      <dgm:spPr/>
      <dgm:t>
        <a:bodyPr/>
        <a:lstStyle/>
        <a:p>
          <a:endParaRPr lang="en-US"/>
        </a:p>
      </dgm:t>
    </dgm:pt>
    <dgm:pt modelId="{9B215486-F8D4-41D6-B395-EBBEDA474227}" type="pres">
      <dgm:prSet presAssocID="{AB24B455-5976-46B6-9282-A240A510B38C}" presName="Name0" presStyleCnt="0">
        <dgm:presLayoutVars>
          <dgm:dir/>
          <dgm:resizeHandles val="exact"/>
        </dgm:presLayoutVars>
      </dgm:prSet>
      <dgm:spPr/>
      <dgm:t>
        <a:bodyPr/>
        <a:lstStyle/>
        <a:p>
          <a:endParaRPr lang="en-US"/>
        </a:p>
      </dgm:t>
    </dgm:pt>
    <dgm:pt modelId="{DC997A67-464F-414D-A777-AB77D280B098}" type="pres">
      <dgm:prSet presAssocID="{0AB2EF3C-1648-4AE6-8061-D7C2C03D8517}" presName="node" presStyleLbl="node1" presStyleIdx="0" presStyleCnt="2" custLinFactNeighborX="-1386" custLinFactNeighborY="-1667">
        <dgm:presLayoutVars>
          <dgm:bulletEnabled val="1"/>
        </dgm:presLayoutVars>
      </dgm:prSet>
      <dgm:spPr/>
      <dgm:t>
        <a:bodyPr/>
        <a:lstStyle/>
        <a:p>
          <a:endParaRPr lang="en-US"/>
        </a:p>
      </dgm:t>
    </dgm:pt>
    <dgm:pt modelId="{6A1F3D65-4C3F-4C97-AB9A-13521640621D}" type="pres">
      <dgm:prSet presAssocID="{45C180F4-E3C0-4B10-B798-6799A927D8DC}" presName="sibTrans" presStyleCnt="0"/>
      <dgm:spPr/>
    </dgm:pt>
    <dgm:pt modelId="{8B3460D4-8527-4026-B858-3C4D0DF359AC}" type="pres">
      <dgm:prSet presAssocID="{518A39E0-EE13-4FBB-BF82-6AC15AD39E9D}" presName="node" presStyleLbl="node1" presStyleIdx="1" presStyleCnt="2">
        <dgm:presLayoutVars>
          <dgm:bulletEnabled val="1"/>
        </dgm:presLayoutVars>
      </dgm:prSet>
      <dgm:spPr/>
      <dgm:t>
        <a:bodyPr/>
        <a:lstStyle/>
        <a:p>
          <a:endParaRPr lang="en-US"/>
        </a:p>
      </dgm:t>
    </dgm:pt>
  </dgm:ptLst>
  <dgm:cxnLst>
    <dgm:cxn modelId="{9FDFCBF2-9A33-4B66-B711-357BC88CBAA1}" type="presOf" srcId="{0AB2EF3C-1648-4AE6-8061-D7C2C03D8517}" destId="{DC997A67-464F-414D-A777-AB77D280B098}" srcOrd="0" destOrd="0" presId="urn:microsoft.com/office/officeart/2005/8/layout/hList6"/>
    <dgm:cxn modelId="{9CB89948-4E99-48F1-99FE-C3E10BAE6F2E}" type="presOf" srcId="{518A39E0-EE13-4FBB-BF82-6AC15AD39E9D}" destId="{8B3460D4-8527-4026-B858-3C4D0DF359AC}" srcOrd="0" destOrd="0" presId="urn:microsoft.com/office/officeart/2005/8/layout/hList6"/>
    <dgm:cxn modelId="{057CFC51-FB32-4156-AEFE-BA9C7EB19AB1}" srcId="{AB24B455-5976-46B6-9282-A240A510B38C}" destId="{0AB2EF3C-1648-4AE6-8061-D7C2C03D8517}" srcOrd="0" destOrd="0" parTransId="{43ED4C16-51DD-4C94-B1BA-60911050BF58}" sibTransId="{45C180F4-E3C0-4B10-B798-6799A927D8DC}"/>
    <dgm:cxn modelId="{5ABBB97C-AC82-411E-B672-163DFA8F3F4F}" type="presOf" srcId="{AB24B455-5976-46B6-9282-A240A510B38C}" destId="{9B215486-F8D4-41D6-B395-EBBEDA474227}" srcOrd="0" destOrd="0" presId="urn:microsoft.com/office/officeart/2005/8/layout/hList6"/>
    <dgm:cxn modelId="{3F07032A-AD93-4BBB-AA15-6DDF3252AB97}" srcId="{AB24B455-5976-46B6-9282-A240A510B38C}" destId="{518A39E0-EE13-4FBB-BF82-6AC15AD39E9D}" srcOrd="1" destOrd="0" parTransId="{CF4204F3-6070-482D-AB30-DC5CFA745242}" sibTransId="{E536A0B6-483A-4B2A-9062-901147D8783D}"/>
    <dgm:cxn modelId="{D4B3DCFE-8A7C-4045-A497-7D6B06237C91}" type="presParOf" srcId="{9B215486-F8D4-41D6-B395-EBBEDA474227}" destId="{DC997A67-464F-414D-A777-AB77D280B098}" srcOrd="0" destOrd="0" presId="urn:microsoft.com/office/officeart/2005/8/layout/hList6"/>
    <dgm:cxn modelId="{89A2A93A-3F8B-45C5-A35B-C4D6BD68DD87}" type="presParOf" srcId="{9B215486-F8D4-41D6-B395-EBBEDA474227}" destId="{6A1F3D65-4C3F-4C97-AB9A-13521640621D}" srcOrd="1" destOrd="0" presId="urn:microsoft.com/office/officeart/2005/8/layout/hList6"/>
    <dgm:cxn modelId="{638F3625-AD50-461F-B192-C41A7DE33B9E}" type="presParOf" srcId="{9B215486-F8D4-41D6-B395-EBBEDA474227}" destId="{8B3460D4-8527-4026-B858-3C4D0DF359AC}" srcOrd="2"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C75EDA1E-884E-446B-8EB2-99023A415D13}" type="doc">
      <dgm:prSet loTypeId="urn:microsoft.com/office/officeart/2005/8/layout/vList2" loCatId="list" qsTypeId="urn:microsoft.com/office/officeart/2005/8/quickstyle/3d1" qsCatId="3D" csTypeId="urn:microsoft.com/office/officeart/2005/8/colors/accent1_3" csCatId="accent1" phldr="1"/>
      <dgm:spPr/>
      <dgm:t>
        <a:bodyPr/>
        <a:lstStyle/>
        <a:p>
          <a:endParaRPr lang="en-US"/>
        </a:p>
      </dgm:t>
    </dgm:pt>
    <dgm:pt modelId="{473FFB70-DEC1-4797-823E-B2AB4C3A5BDA}">
      <dgm:prSet/>
      <dgm:spPr/>
      <dgm:t>
        <a:bodyPr/>
        <a:lstStyle/>
        <a:p>
          <a:pPr algn="ctr" rtl="0"/>
          <a:r>
            <a:rPr lang="en-US" b="1" baseline="0" dirty="0" smtClean="0"/>
            <a:t>NEW NLU METHOD FOR BUILDING MULTI-TIERED TABLE OF SPEAKER-STATE PARSING STRUCTURES</a:t>
          </a:r>
          <a:endParaRPr lang="en-US" b="1" dirty="0"/>
        </a:p>
      </dgm:t>
    </dgm:pt>
    <dgm:pt modelId="{902CC06F-4D93-43BC-9D72-433F5EF2FE8C}" type="parTrans" cxnId="{C03286BD-845C-4D00-A4D2-6621025A5EA1}">
      <dgm:prSet/>
      <dgm:spPr/>
      <dgm:t>
        <a:bodyPr/>
        <a:lstStyle/>
        <a:p>
          <a:endParaRPr lang="en-US"/>
        </a:p>
      </dgm:t>
    </dgm:pt>
    <dgm:pt modelId="{3C792BC0-D762-4591-A4B8-C3E955B2C7CF}" type="sibTrans" cxnId="{C03286BD-845C-4D00-A4D2-6621025A5EA1}">
      <dgm:prSet/>
      <dgm:spPr/>
      <dgm:t>
        <a:bodyPr/>
        <a:lstStyle/>
        <a:p>
          <a:endParaRPr lang="en-US"/>
        </a:p>
      </dgm:t>
    </dgm:pt>
    <dgm:pt modelId="{66B6C2CD-E806-4D81-BA4A-51336BC02B48}" type="pres">
      <dgm:prSet presAssocID="{C75EDA1E-884E-446B-8EB2-99023A415D13}" presName="linear" presStyleCnt="0">
        <dgm:presLayoutVars>
          <dgm:animLvl val="lvl"/>
          <dgm:resizeHandles val="exact"/>
        </dgm:presLayoutVars>
      </dgm:prSet>
      <dgm:spPr/>
      <dgm:t>
        <a:bodyPr/>
        <a:lstStyle/>
        <a:p>
          <a:endParaRPr lang="en-US"/>
        </a:p>
      </dgm:t>
    </dgm:pt>
    <dgm:pt modelId="{6992A1A5-F571-4D1F-A31F-E9A6529AA834}" type="pres">
      <dgm:prSet presAssocID="{473FFB70-DEC1-4797-823E-B2AB4C3A5BDA}" presName="parentText" presStyleLbl="node1" presStyleIdx="0" presStyleCnt="1">
        <dgm:presLayoutVars>
          <dgm:chMax val="0"/>
          <dgm:bulletEnabled val="1"/>
        </dgm:presLayoutVars>
      </dgm:prSet>
      <dgm:spPr/>
      <dgm:t>
        <a:bodyPr/>
        <a:lstStyle/>
        <a:p>
          <a:endParaRPr lang="en-US"/>
        </a:p>
      </dgm:t>
    </dgm:pt>
  </dgm:ptLst>
  <dgm:cxnLst>
    <dgm:cxn modelId="{C03286BD-845C-4D00-A4D2-6621025A5EA1}" srcId="{C75EDA1E-884E-446B-8EB2-99023A415D13}" destId="{473FFB70-DEC1-4797-823E-B2AB4C3A5BDA}" srcOrd="0" destOrd="0" parTransId="{902CC06F-4D93-43BC-9D72-433F5EF2FE8C}" sibTransId="{3C792BC0-D762-4591-A4B8-C3E955B2C7CF}"/>
    <dgm:cxn modelId="{24A2A86F-51EA-4948-B94D-B1B8E5A005C3}" type="presOf" srcId="{473FFB70-DEC1-4797-823E-B2AB4C3A5BDA}" destId="{6992A1A5-F571-4D1F-A31F-E9A6529AA834}" srcOrd="0" destOrd="0" presId="urn:microsoft.com/office/officeart/2005/8/layout/vList2"/>
    <dgm:cxn modelId="{0944F15B-2E39-4CC6-B5AE-61C1D5FECD35}" type="presOf" srcId="{C75EDA1E-884E-446B-8EB2-99023A415D13}" destId="{66B6C2CD-E806-4D81-BA4A-51336BC02B48}" srcOrd="0" destOrd="0" presId="urn:microsoft.com/office/officeart/2005/8/layout/vList2"/>
    <dgm:cxn modelId="{AFE63ADD-5411-4C48-9BB4-24732B374056}" type="presParOf" srcId="{66B6C2CD-E806-4D81-BA4A-51336BC02B48}" destId="{6992A1A5-F571-4D1F-A31F-E9A6529AA83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42FADB-E9C1-4F67-A9EC-D57C088EECD5}" type="doc">
      <dgm:prSet loTypeId="urn:microsoft.com/office/officeart/2005/8/layout/vList2" loCatId="list" qsTypeId="urn:microsoft.com/office/officeart/2005/8/quickstyle/simple1" qsCatId="simple" csTypeId="urn:microsoft.com/office/officeart/2005/8/colors/accent1_2" csCatId="accent1" phldr="0"/>
      <dgm:spPr/>
      <dgm:t>
        <a:bodyPr/>
        <a:lstStyle/>
        <a:p>
          <a:endParaRPr lang="en-US"/>
        </a:p>
      </dgm:t>
    </dgm:pt>
    <dgm:pt modelId="{5AF944B6-A0EC-4177-95B2-C571EE32CE80}" type="pres">
      <dgm:prSet presAssocID="{1A42FADB-E9C1-4F67-A9EC-D57C088EECD5}" presName="linear" presStyleCnt="0">
        <dgm:presLayoutVars>
          <dgm:animLvl val="lvl"/>
          <dgm:resizeHandles val="exact"/>
        </dgm:presLayoutVars>
      </dgm:prSet>
      <dgm:spPr/>
      <dgm:t>
        <a:bodyPr/>
        <a:lstStyle/>
        <a:p>
          <a:endParaRPr lang="en-US"/>
        </a:p>
      </dgm:t>
    </dgm:pt>
  </dgm:ptLst>
  <dgm:cxnLst>
    <dgm:cxn modelId="{7365D7FD-AC12-4383-9A83-B50D48178744}" type="presOf" srcId="{1A42FADB-E9C1-4F67-A9EC-D57C088EECD5}" destId="{5AF944B6-A0EC-4177-95B2-C571EE32CE80}"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777C9379-67B6-4F70-9B50-7D5CD6437D3F}" type="doc">
      <dgm:prSet loTypeId="urn:microsoft.com/office/officeart/2005/8/layout/hList6" loCatId="list" qsTypeId="urn:microsoft.com/office/officeart/2005/8/quickstyle/3d3" qsCatId="3D" csTypeId="urn:microsoft.com/office/officeart/2005/8/colors/accent2_4" csCatId="accent2" phldr="1"/>
      <dgm:spPr/>
      <dgm:t>
        <a:bodyPr/>
        <a:lstStyle/>
        <a:p>
          <a:endParaRPr lang="en-US"/>
        </a:p>
      </dgm:t>
    </dgm:pt>
    <dgm:pt modelId="{5D07FBE8-ED54-46AC-B788-0E651B766B78}">
      <dgm:prSet/>
      <dgm:spPr/>
      <dgm:t>
        <a:bodyPr/>
        <a:lstStyle/>
        <a:p>
          <a:pPr rtl="0"/>
          <a:r>
            <a:rPr lang="en-US" dirty="0" smtClean="0"/>
            <a:t>SEQUENCE PACKAGE ANALYSIS (or SPA) constitutes a new NLU method for classifying speaker state (</a:t>
          </a:r>
          <a:r>
            <a:rPr lang="en-US" dirty="0" err="1" smtClean="0"/>
            <a:t>Neustein</a:t>
          </a:r>
          <a:r>
            <a:rPr lang="en-US" dirty="0" smtClean="0"/>
            <a:t>, 2001; 2004; 2006; 2011)</a:t>
          </a:r>
          <a:endParaRPr lang="en-US" dirty="0"/>
        </a:p>
      </dgm:t>
    </dgm:pt>
    <dgm:pt modelId="{3A97094F-A480-43F1-8E48-7180B93F7885}" type="parTrans" cxnId="{6623483B-A47F-42CE-8980-E6007205132A}">
      <dgm:prSet/>
      <dgm:spPr/>
      <dgm:t>
        <a:bodyPr/>
        <a:lstStyle/>
        <a:p>
          <a:endParaRPr lang="en-US"/>
        </a:p>
      </dgm:t>
    </dgm:pt>
    <dgm:pt modelId="{BCF2FE58-CB24-4B22-B370-8D3B55669A4D}" type="sibTrans" cxnId="{6623483B-A47F-42CE-8980-E6007205132A}">
      <dgm:prSet/>
      <dgm:spPr/>
      <dgm:t>
        <a:bodyPr/>
        <a:lstStyle/>
        <a:p>
          <a:endParaRPr lang="en-US"/>
        </a:p>
      </dgm:t>
    </dgm:pt>
    <dgm:pt modelId="{EA004C84-EA44-44A4-AF53-3AE1BA3E305F}">
      <dgm:prSet/>
      <dgm:spPr/>
      <dgm:t>
        <a:bodyPr/>
        <a:lstStyle/>
        <a:p>
          <a:pPr rtl="0"/>
          <a:r>
            <a:rPr lang="en-US" dirty="0" smtClean="0"/>
            <a:t>SPA algorithms identify in spoken language dialog (and blogs, tweets, and other social media) the conversational sequence patterns of natural language dialog  that reflect elusive, sometimes confounding, human emotions</a:t>
          </a:r>
          <a:endParaRPr lang="en-US" dirty="0"/>
        </a:p>
      </dgm:t>
    </dgm:pt>
    <dgm:pt modelId="{256717B8-3016-42A3-B372-C7036A40C44F}" type="parTrans" cxnId="{A581FAD6-D443-4E2E-A4D7-51BBC6905F8F}">
      <dgm:prSet/>
      <dgm:spPr/>
      <dgm:t>
        <a:bodyPr/>
        <a:lstStyle/>
        <a:p>
          <a:endParaRPr lang="en-US"/>
        </a:p>
      </dgm:t>
    </dgm:pt>
    <dgm:pt modelId="{A46A0082-FE6D-4ABA-85FC-8CBBB083C440}" type="sibTrans" cxnId="{A581FAD6-D443-4E2E-A4D7-51BBC6905F8F}">
      <dgm:prSet/>
      <dgm:spPr/>
      <dgm:t>
        <a:bodyPr/>
        <a:lstStyle/>
        <a:p>
          <a:endParaRPr lang="en-US"/>
        </a:p>
      </dgm:t>
    </dgm:pt>
    <dgm:pt modelId="{DAA1C721-C41E-49FE-9F43-FDEBEB75D7E3}">
      <dgm:prSet/>
      <dgm:spPr/>
      <dgm:t>
        <a:bodyPr/>
        <a:lstStyle/>
        <a:p>
          <a:pPr rtl="0"/>
          <a:r>
            <a:rPr lang="en-US" dirty="0" smtClean="0"/>
            <a:t>SPA draws from the field of conversation analysis, a rigorous, empirically- based method of recording and transcribing verbal interaction (using  highly refined transcription symbols to identify linguistic and paralinguistic features) to study how speakers demonstrate, through the design of their speaking turn, their understanding and interpretation of each other’s social actions </a:t>
          </a:r>
        </a:p>
        <a:p>
          <a:endParaRPr lang="en-US" dirty="0" smtClean="0"/>
        </a:p>
        <a:p>
          <a:endParaRPr lang="en-US" dirty="0"/>
        </a:p>
      </dgm:t>
    </dgm:pt>
    <dgm:pt modelId="{161E7E4C-E303-44C4-87EE-3895DB21378F}" type="parTrans" cxnId="{6CCCC06A-D19D-49E6-939A-5E8B6FE441BA}">
      <dgm:prSet/>
      <dgm:spPr/>
      <dgm:t>
        <a:bodyPr/>
        <a:lstStyle/>
        <a:p>
          <a:endParaRPr lang="en-US"/>
        </a:p>
      </dgm:t>
    </dgm:pt>
    <dgm:pt modelId="{3A7D92B4-C982-4FFE-8192-881D4E709D22}" type="sibTrans" cxnId="{6CCCC06A-D19D-49E6-939A-5E8B6FE441BA}">
      <dgm:prSet/>
      <dgm:spPr/>
      <dgm:t>
        <a:bodyPr/>
        <a:lstStyle/>
        <a:p>
          <a:endParaRPr lang="en-US"/>
        </a:p>
      </dgm:t>
    </dgm:pt>
    <dgm:pt modelId="{C15BD9AE-D48D-4103-8D62-B04B8DB4F87D}" type="pres">
      <dgm:prSet presAssocID="{777C9379-67B6-4F70-9B50-7D5CD6437D3F}" presName="Name0" presStyleCnt="0">
        <dgm:presLayoutVars>
          <dgm:dir/>
          <dgm:resizeHandles val="exact"/>
        </dgm:presLayoutVars>
      </dgm:prSet>
      <dgm:spPr/>
      <dgm:t>
        <a:bodyPr/>
        <a:lstStyle/>
        <a:p>
          <a:endParaRPr lang="en-US"/>
        </a:p>
      </dgm:t>
    </dgm:pt>
    <dgm:pt modelId="{4CE6A2D1-5D17-4E40-A3FD-CFB918B42711}" type="pres">
      <dgm:prSet presAssocID="{5D07FBE8-ED54-46AC-B788-0E651B766B78}" presName="node" presStyleLbl="node1" presStyleIdx="0" presStyleCnt="3">
        <dgm:presLayoutVars>
          <dgm:bulletEnabled val="1"/>
        </dgm:presLayoutVars>
      </dgm:prSet>
      <dgm:spPr/>
      <dgm:t>
        <a:bodyPr/>
        <a:lstStyle/>
        <a:p>
          <a:endParaRPr lang="en-US"/>
        </a:p>
      </dgm:t>
    </dgm:pt>
    <dgm:pt modelId="{D2C8FB14-2D7D-4C13-A2BB-9546DB6DB9A8}" type="pres">
      <dgm:prSet presAssocID="{BCF2FE58-CB24-4B22-B370-8D3B55669A4D}" presName="sibTrans" presStyleCnt="0"/>
      <dgm:spPr/>
    </dgm:pt>
    <dgm:pt modelId="{F3295BAC-77B5-471F-8FCE-78DA1E5E48FE}" type="pres">
      <dgm:prSet presAssocID="{EA004C84-EA44-44A4-AF53-3AE1BA3E305F}" presName="node" presStyleLbl="node1" presStyleIdx="1" presStyleCnt="3">
        <dgm:presLayoutVars>
          <dgm:bulletEnabled val="1"/>
        </dgm:presLayoutVars>
      </dgm:prSet>
      <dgm:spPr/>
      <dgm:t>
        <a:bodyPr/>
        <a:lstStyle/>
        <a:p>
          <a:endParaRPr lang="en-US"/>
        </a:p>
      </dgm:t>
    </dgm:pt>
    <dgm:pt modelId="{3615B0D9-74A3-40A6-B123-85C3F8BF8486}" type="pres">
      <dgm:prSet presAssocID="{A46A0082-FE6D-4ABA-85FC-8CBBB083C440}" presName="sibTrans" presStyleCnt="0"/>
      <dgm:spPr/>
    </dgm:pt>
    <dgm:pt modelId="{E9487EDC-D4BD-4961-8AFC-DD2131FC8571}" type="pres">
      <dgm:prSet presAssocID="{DAA1C721-C41E-49FE-9F43-FDEBEB75D7E3}" presName="node" presStyleLbl="node1" presStyleIdx="2" presStyleCnt="3" custLinFactNeighborY="1667">
        <dgm:presLayoutVars>
          <dgm:bulletEnabled val="1"/>
        </dgm:presLayoutVars>
      </dgm:prSet>
      <dgm:spPr/>
      <dgm:t>
        <a:bodyPr/>
        <a:lstStyle/>
        <a:p>
          <a:endParaRPr lang="en-US"/>
        </a:p>
      </dgm:t>
    </dgm:pt>
  </dgm:ptLst>
  <dgm:cxnLst>
    <dgm:cxn modelId="{B37F9DB5-3EA0-4ADC-A234-174655F83B79}" type="presOf" srcId="{EA004C84-EA44-44A4-AF53-3AE1BA3E305F}" destId="{F3295BAC-77B5-471F-8FCE-78DA1E5E48FE}" srcOrd="0" destOrd="0" presId="urn:microsoft.com/office/officeart/2005/8/layout/hList6"/>
    <dgm:cxn modelId="{6623483B-A47F-42CE-8980-E6007205132A}" srcId="{777C9379-67B6-4F70-9B50-7D5CD6437D3F}" destId="{5D07FBE8-ED54-46AC-B788-0E651B766B78}" srcOrd="0" destOrd="0" parTransId="{3A97094F-A480-43F1-8E48-7180B93F7885}" sibTransId="{BCF2FE58-CB24-4B22-B370-8D3B55669A4D}"/>
    <dgm:cxn modelId="{A581FAD6-D443-4E2E-A4D7-51BBC6905F8F}" srcId="{777C9379-67B6-4F70-9B50-7D5CD6437D3F}" destId="{EA004C84-EA44-44A4-AF53-3AE1BA3E305F}" srcOrd="1" destOrd="0" parTransId="{256717B8-3016-42A3-B372-C7036A40C44F}" sibTransId="{A46A0082-FE6D-4ABA-85FC-8CBBB083C440}"/>
    <dgm:cxn modelId="{3535697B-55AA-4961-B2C9-A2EA8481D1D1}" type="presOf" srcId="{777C9379-67B6-4F70-9B50-7D5CD6437D3F}" destId="{C15BD9AE-D48D-4103-8D62-B04B8DB4F87D}" srcOrd="0" destOrd="0" presId="urn:microsoft.com/office/officeart/2005/8/layout/hList6"/>
    <dgm:cxn modelId="{AEC27CC6-9DE3-429A-B31F-C568013E54DF}" type="presOf" srcId="{DAA1C721-C41E-49FE-9F43-FDEBEB75D7E3}" destId="{E9487EDC-D4BD-4961-8AFC-DD2131FC8571}" srcOrd="0" destOrd="0" presId="urn:microsoft.com/office/officeart/2005/8/layout/hList6"/>
    <dgm:cxn modelId="{8A1955C1-84EA-4061-89A8-40F55F19B1FC}" type="presOf" srcId="{5D07FBE8-ED54-46AC-B788-0E651B766B78}" destId="{4CE6A2D1-5D17-4E40-A3FD-CFB918B42711}" srcOrd="0" destOrd="0" presId="urn:microsoft.com/office/officeart/2005/8/layout/hList6"/>
    <dgm:cxn modelId="{6CCCC06A-D19D-49E6-939A-5E8B6FE441BA}" srcId="{777C9379-67B6-4F70-9B50-7D5CD6437D3F}" destId="{DAA1C721-C41E-49FE-9F43-FDEBEB75D7E3}" srcOrd="2" destOrd="0" parTransId="{161E7E4C-E303-44C4-87EE-3895DB21378F}" sibTransId="{3A7D92B4-C982-4FFE-8192-881D4E709D22}"/>
    <dgm:cxn modelId="{C871ABBC-A131-4E91-BBFF-1EA708EE0E56}" type="presParOf" srcId="{C15BD9AE-D48D-4103-8D62-B04B8DB4F87D}" destId="{4CE6A2D1-5D17-4E40-A3FD-CFB918B42711}" srcOrd="0" destOrd="0" presId="urn:microsoft.com/office/officeart/2005/8/layout/hList6"/>
    <dgm:cxn modelId="{DFD028FF-1952-4A1B-9FE9-073D53195417}" type="presParOf" srcId="{C15BD9AE-D48D-4103-8D62-B04B8DB4F87D}" destId="{D2C8FB14-2D7D-4C13-A2BB-9546DB6DB9A8}" srcOrd="1" destOrd="0" presId="urn:microsoft.com/office/officeart/2005/8/layout/hList6"/>
    <dgm:cxn modelId="{C341A313-7711-4E18-A401-869C49DC9D97}" type="presParOf" srcId="{C15BD9AE-D48D-4103-8D62-B04B8DB4F87D}" destId="{F3295BAC-77B5-471F-8FCE-78DA1E5E48FE}" srcOrd="2" destOrd="0" presId="urn:microsoft.com/office/officeart/2005/8/layout/hList6"/>
    <dgm:cxn modelId="{ABFB655D-EB32-4B5B-8AD0-40A90A78148B}" type="presParOf" srcId="{C15BD9AE-D48D-4103-8D62-B04B8DB4F87D}" destId="{3615B0D9-74A3-40A6-B123-85C3F8BF8486}" srcOrd="3" destOrd="0" presId="urn:microsoft.com/office/officeart/2005/8/layout/hList6"/>
    <dgm:cxn modelId="{705F878A-3440-424D-905F-F65E2D700932}" type="presParOf" srcId="{C15BD9AE-D48D-4103-8D62-B04B8DB4F87D}" destId="{E9487EDC-D4BD-4961-8AFC-DD2131FC8571}" srcOrd="4"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8C57BD5E-0C8A-414C-B06E-FFD723928426}" type="doc">
      <dgm:prSet loTypeId="urn:microsoft.com/office/officeart/2005/8/layout/vList2" loCatId="list" qsTypeId="urn:microsoft.com/office/officeart/2005/8/quickstyle/simple4" qsCatId="simple" csTypeId="urn:microsoft.com/office/officeart/2005/8/colors/colorful4" csCatId="colorful" phldr="1"/>
      <dgm:spPr/>
      <dgm:t>
        <a:bodyPr/>
        <a:lstStyle/>
        <a:p>
          <a:endParaRPr lang="en-US"/>
        </a:p>
      </dgm:t>
    </dgm:pt>
    <dgm:pt modelId="{276E274D-C333-4F6F-8065-FF274DAF2785}">
      <dgm:prSet/>
      <dgm:spPr/>
      <dgm:t>
        <a:bodyPr/>
        <a:lstStyle/>
        <a:p>
          <a:pPr rtl="0"/>
          <a:r>
            <a:rPr lang="en-US" b="0" baseline="0" dirty="0" smtClean="0"/>
            <a:t>HOW DOES SPA WORK?</a:t>
          </a:r>
          <a:endParaRPr lang="en-US" dirty="0"/>
        </a:p>
      </dgm:t>
    </dgm:pt>
    <dgm:pt modelId="{DA722CF7-FB02-4C69-BD06-B9444043C70C}" type="parTrans" cxnId="{0419648C-F1DF-48A5-8096-337A90DFC322}">
      <dgm:prSet/>
      <dgm:spPr/>
      <dgm:t>
        <a:bodyPr/>
        <a:lstStyle/>
        <a:p>
          <a:endParaRPr lang="en-US"/>
        </a:p>
      </dgm:t>
    </dgm:pt>
    <dgm:pt modelId="{CB1481E5-4EFB-47FD-9A18-11EDD6CA7719}" type="sibTrans" cxnId="{0419648C-F1DF-48A5-8096-337A90DFC322}">
      <dgm:prSet/>
      <dgm:spPr/>
      <dgm:t>
        <a:bodyPr/>
        <a:lstStyle/>
        <a:p>
          <a:endParaRPr lang="en-US"/>
        </a:p>
      </dgm:t>
    </dgm:pt>
    <dgm:pt modelId="{214737A3-DFE7-48B1-82AD-FD5D3D1E0431}" type="pres">
      <dgm:prSet presAssocID="{8C57BD5E-0C8A-414C-B06E-FFD723928426}" presName="linear" presStyleCnt="0">
        <dgm:presLayoutVars>
          <dgm:animLvl val="lvl"/>
          <dgm:resizeHandles val="exact"/>
        </dgm:presLayoutVars>
      </dgm:prSet>
      <dgm:spPr/>
      <dgm:t>
        <a:bodyPr/>
        <a:lstStyle/>
        <a:p>
          <a:endParaRPr lang="en-US"/>
        </a:p>
      </dgm:t>
    </dgm:pt>
    <dgm:pt modelId="{EA3CDA16-A49C-4E7F-A0CF-BCE31527305F}" type="pres">
      <dgm:prSet presAssocID="{276E274D-C333-4F6F-8065-FF274DAF2785}" presName="parentText" presStyleLbl="node1" presStyleIdx="0" presStyleCnt="1">
        <dgm:presLayoutVars>
          <dgm:chMax val="0"/>
          <dgm:bulletEnabled val="1"/>
        </dgm:presLayoutVars>
      </dgm:prSet>
      <dgm:spPr/>
      <dgm:t>
        <a:bodyPr/>
        <a:lstStyle/>
        <a:p>
          <a:endParaRPr lang="en-US"/>
        </a:p>
      </dgm:t>
    </dgm:pt>
  </dgm:ptLst>
  <dgm:cxnLst>
    <dgm:cxn modelId="{82ED1F83-0DDB-4396-9622-7C4CCD9B2923}" type="presOf" srcId="{8C57BD5E-0C8A-414C-B06E-FFD723928426}" destId="{214737A3-DFE7-48B1-82AD-FD5D3D1E0431}" srcOrd="0" destOrd="0" presId="urn:microsoft.com/office/officeart/2005/8/layout/vList2"/>
    <dgm:cxn modelId="{0419648C-F1DF-48A5-8096-337A90DFC322}" srcId="{8C57BD5E-0C8A-414C-B06E-FFD723928426}" destId="{276E274D-C333-4F6F-8065-FF274DAF2785}" srcOrd="0" destOrd="0" parTransId="{DA722CF7-FB02-4C69-BD06-B9444043C70C}" sibTransId="{CB1481E5-4EFB-47FD-9A18-11EDD6CA7719}"/>
    <dgm:cxn modelId="{6D5384C5-F989-4BD6-A492-195CEE5AD48F}" type="presOf" srcId="{276E274D-C333-4F6F-8065-FF274DAF2785}" destId="{EA3CDA16-A49C-4E7F-A0CF-BCE31527305F}" srcOrd="0" destOrd="0" presId="urn:microsoft.com/office/officeart/2005/8/layout/vList2"/>
    <dgm:cxn modelId="{6682E66F-B0E2-4201-B35C-AECFC2519B23}" type="presParOf" srcId="{214737A3-DFE7-48B1-82AD-FD5D3D1E0431}" destId="{EA3CDA16-A49C-4E7F-A0CF-BCE31527305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EDF9DB7E-D35E-448F-9F45-20567B02088B}" type="doc">
      <dgm:prSet loTypeId="urn:microsoft.com/office/officeart/2005/8/layout/hList6" loCatId="list" qsTypeId="urn:microsoft.com/office/officeart/2005/8/quickstyle/3d1" qsCatId="3D" csTypeId="urn:microsoft.com/office/officeart/2005/8/colors/colorful1" csCatId="colorful" phldr="1"/>
      <dgm:spPr/>
      <dgm:t>
        <a:bodyPr/>
        <a:lstStyle/>
        <a:p>
          <a:endParaRPr lang="en-US"/>
        </a:p>
      </dgm:t>
    </dgm:pt>
    <dgm:pt modelId="{98FB55A3-3D4C-4419-916D-61E50D8B1D6B}">
      <dgm:prSet/>
      <dgm:spPr/>
      <dgm:t>
        <a:bodyPr/>
        <a:lstStyle/>
        <a:p>
          <a:pPr rtl="0"/>
          <a:r>
            <a:rPr lang="en-US" smtClean="0"/>
            <a:t>SPA relies more on the sequence package (a series of related turns and turn construction units  or part of turns that are discretely packaged a sequence of conversational interaction) in its entirety, as the </a:t>
          </a:r>
          <a:r>
            <a:rPr lang="en-US" i="1" smtClean="0"/>
            <a:t>primary </a:t>
          </a:r>
          <a:r>
            <a:rPr lang="en-US" smtClean="0"/>
            <a:t>unit of analysis, than on isolated syntactic parts</a:t>
          </a:r>
          <a:endParaRPr lang="en-US"/>
        </a:p>
      </dgm:t>
    </dgm:pt>
    <dgm:pt modelId="{2EAE5B7E-3EA9-4FCE-835D-27901BD839CF}" type="parTrans" cxnId="{70EA46BF-6110-496C-89EF-7C3163A310D5}">
      <dgm:prSet/>
      <dgm:spPr/>
      <dgm:t>
        <a:bodyPr/>
        <a:lstStyle/>
        <a:p>
          <a:endParaRPr lang="en-US"/>
        </a:p>
      </dgm:t>
    </dgm:pt>
    <dgm:pt modelId="{7807CA23-B6D7-4B43-8488-A2BBFE86103C}" type="sibTrans" cxnId="{70EA46BF-6110-496C-89EF-7C3163A310D5}">
      <dgm:prSet/>
      <dgm:spPr/>
      <dgm:t>
        <a:bodyPr/>
        <a:lstStyle/>
        <a:p>
          <a:endParaRPr lang="en-US"/>
        </a:p>
      </dgm:t>
    </dgm:pt>
    <dgm:pt modelId="{70C6D29C-F61B-4BA0-941A-481A5732C39A}">
      <dgm:prSet/>
      <dgm:spPr/>
      <dgm:t>
        <a:bodyPr/>
        <a:lstStyle/>
        <a:p>
          <a:pPr rtl="0"/>
          <a:r>
            <a:rPr lang="en-US" smtClean="0"/>
            <a:t>By marking sequence package boundaries and specifying package properties, the SPA-enhanced mining program gives the software downstream the contextual indicia—the precise location points in the flow of interactive dialog, signifying the different conversational activities and phases of the dialog—needed to interpret the rest of the data stream reliably.</a:t>
          </a:r>
          <a:endParaRPr lang="en-US"/>
        </a:p>
      </dgm:t>
    </dgm:pt>
    <dgm:pt modelId="{6C7462A9-48B1-426B-B5C3-C04E8414AA5A}" type="parTrans" cxnId="{776BD8CD-E5B9-419F-BC4C-CE22F8AA4816}">
      <dgm:prSet/>
      <dgm:spPr/>
      <dgm:t>
        <a:bodyPr/>
        <a:lstStyle/>
        <a:p>
          <a:endParaRPr lang="en-US"/>
        </a:p>
      </dgm:t>
    </dgm:pt>
    <dgm:pt modelId="{DBCCEE02-70FB-417A-8F79-C4187C51350C}" type="sibTrans" cxnId="{776BD8CD-E5B9-419F-BC4C-CE22F8AA4816}">
      <dgm:prSet/>
      <dgm:spPr/>
      <dgm:t>
        <a:bodyPr/>
        <a:lstStyle/>
        <a:p>
          <a:endParaRPr lang="en-US"/>
        </a:p>
      </dgm:t>
    </dgm:pt>
    <dgm:pt modelId="{B1921A79-CE22-4973-8EED-C5D04E204DC3}">
      <dgm:prSet/>
      <dgm:spPr/>
      <dgm:t>
        <a:bodyPr/>
        <a:lstStyle/>
        <a:p>
          <a:pPr rtl="0"/>
          <a:r>
            <a:rPr lang="en-US" dirty="0" smtClean="0"/>
            <a:t>By parsing dialog for its relevant sequence packages that are discretely packaged a sequence of conversational interaction– the SPA designed natural language interface extracts important data, including emotional content on speaker state, by looking at the sequential order and frequency of the </a:t>
          </a:r>
          <a:r>
            <a:rPr lang="en-US" i="1" dirty="0" smtClean="0"/>
            <a:t>totality </a:t>
          </a:r>
          <a:r>
            <a:rPr lang="en-US" dirty="0" smtClean="0"/>
            <a:t>of the context-free grammatical components that make up each sequence package </a:t>
          </a:r>
          <a:endParaRPr lang="en-US" dirty="0"/>
        </a:p>
      </dgm:t>
    </dgm:pt>
    <dgm:pt modelId="{524333A2-48BF-4D59-A2A6-43D0C7398884}" type="parTrans" cxnId="{416E7901-B148-47A4-B92B-2B151ABCE35E}">
      <dgm:prSet/>
      <dgm:spPr/>
      <dgm:t>
        <a:bodyPr/>
        <a:lstStyle/>
        <a:p>
          <a:endParaRPr lang="en-US"/>
        </a:p>
      </dgm:t>
    </dgm:pt>
    <dgm:pt modelId="{79742543-7FBE-4651-99DA-F71BCEEAC5A2}" type="sibTrans" cxnId="{416E7901-B148-47A4-B92B-2B151ABCE35E}">
      <dgm:prSet/>
      <dgm:spPr/>
      <dgm:t>
        <a:bodyPr/>
        <a:lstStyle/>
        <a:p>
          <a:endParaRPr lang="en-US"/>
        </a:p>
      </dgm:t>
    </dgm:pt>
    <dgm:pt modelId="{24A3D0BC-C480-4815-8B82-7BA760917F19}" type="pres">
      <dgm:prSet presAssocID="{EDF9DB7E-D35E-448F-9F45-20567B02088B}" presName="Name0" presStyleCnt="0">
        <dgm:presLayoutVars>
          <dgm:dir/>
          <dgm:resizeHandles val="exact"/>
        </dgm:presLayoutVars>
      </dgm:prSet>
      <dgm:spPr/>
      <dgm:t>
        <a:bodyPr/>
        <a:lstStyle/>
        <a:p>
          <a:endParaRPr lang="en-US"/>
        </a:p>
      </dgm:t>
    </dgm:pt>
    <dgm:pt modelId="{89A8918F-D317-4090-B41B-A2B617D638D1}" type="pres">
      <dgm:prSet presAssocID="{98FB55A3-3D4C-4419-916D-61E50D8B1D6B}" presName="node" presStyleLbl="node1" presStyleIdx="0" presStyleCnt="3">
        <dgm:presLayoutVars>
          <dgm:bulletEnabled val="1"/>
        </dgm:presLayoutVars>
      </dgm:prSet>
      <dgm:spPr/>
      <dgm:t>
        <a:bodyPr/>
        <a:lstStyle/>
        <a:p>
          <a:endParaRPr lang="en-US"/>
        </a:p>
      </dgm:t>
    </dgm:pt>
    <dgm:pt modelId="{31FB04BE-9E67-41B2-94ED-68B5862292D2}" type="pres">
      <dgm:prSet presAssocID="{7807CA23-B6D7-4B43-8488-A2BBFE86103C}" presName="sibTrans" presStyleCnt="0"/>
      <dgm:spPr/>
    </dgm:pt>
    <dgm:pt modelId="{A30FEEDE-CEBF-4A3D-9449-CEB5B8A0BC1A}" type="pres">
      <dgm:prSet presAssocID="{70C6D29C-F61B-4BA0-941A-481A5732C39A}" presName="node" presStyleLbl="node1" presStyleIdx="1" presStyleCnt="3">
        <dgm:presLayoutVars>
          <dgm:bulletEnabled val="1"/>
        </dgm:presLayoutVars>
      </dgm:prSet>
      <dgm:spPr/>
      <dgm:t>
        <a:bodyPr/>
        <a:lstStyle/>
        <a:p>
          <a:endParaRPr lang="en-US"/>
        </a:p>
      </dgm:t>
    </dgm:pt>
    <dgm:pt modelId="{43EF3B21-717A-499E-9506-5298DD102ADC}" type="pres">
      <dgm:prSet presAssocID="{DBCCEE02-70FB-417A-8F79-C4187C51350C}" presName="sibTrans" presStyleCnt="0"/>
      <dgm:spPr/>
    </dgm:pt>
    <dgm:pt modelId="{3281EB02-4083-4CE7-95FC-209B9ACE2337}" type="pres">
      <dgm:prSet presAssocID="{B1921A79-CE22-4973-8EED-C5D04E204DC3}" presName="node" presStyleLbl="node1" presStyleIdx="2" presStyleCnt="3">
        <dgm:presLayoutVars>
          <dgm:bulletEnabled val="1"/>
        </dgm:presLayoutVars>
      </dgm:prSet>
      <dgm:spPr/>
      <dgm:t>
        <a:bodyPr/>
        <a:lstStyle/>
        <a:p>
          <a:endParaRPr lang="en-US"/>
        </a:p>
      </dgm:t>
    </dgm:pt>
  </dgm:ptLst>
  <dgm:cxnLst>
    <dgm:cxn modelId="{776BD8CD-E5B9-419F-BC4C-CE22F8AA4816}" srcId="{EDF9DB7E-D35E-448F-9F45-20567B02088B}" destId="{70C6D29C-F61B-4BA0-941A-481A5732C39A}" srcOrd="1" destOrd="0" parTransId="{6C7462A9-48B1-426B-B5C3-C04E8414AA5A}" sibTransId="{DBCCEE02-70FB-417A-8F79-C4187C51350C}"/>
    <dgm:cxn modelId="{69FA1F50-792C-42EF-B9CF-E878C0242690}" type="presOf" srcId="{B1921A79-CE22-4973-8EED-C5D04E204DC3}" destId="{3281EB02-4083-4CE7-95FC-209B9ACE2337}" srcOrd="0" destOrd="0" presId="urn:microsoft.com/office/officeart/2005/8/layout/hList6"/>
    <dgm:cxn modelId="{70EA46BF-6110-496C-89EF-7C3163A310D5}" srcId="{EDF9DB7E-D35E-448F-9F45-20567B02088B}" destId="{98FB55A3-3D4C-4419-916D-61E50D8B1D6B}" srcOrd="0" destOrd="0" parTransId="{2EAE5B7E-3EA9-4FCE-835D-27901BD839CF}" sibTransId="{7807CA23-B6D7-4B43-8488-A2BBFE86103C}"/>
    <dgm:cxn modelId="{E268A5DE-C725-496F-BF43-0208EB9EAF58}" type="presOf" srcId="{98FB55A3-3D4C-4419-916D-61E50D8B1D6B}" destId="{89A8918F-D317-4090-B41B-A2B617D638D1}" srcOrd="0" destOrd="0" presId="urn:microsoft.com/office/officeart/2005/8/layout/hList6"/>
    <dgm:cxn modelId="{CA547954-C791-4657-89E9-BE06D3B12B85}" type="presOf" srcId="{70C6D29C-F61B-4BA0-941A-481A5732C39A}" destId="{A30FEEDE-CEBF-4A3D-9449-CEB5B8A0BC1A}" srcOrd="0" destOrd="0" presId="urn:microsoft.com/office/officeart/2005/8/layout/hList6"/>
    <dgm:cxn modelId="{34042D7A-FD40-44E1-B861-10D90B842339}" type="presOf" srcId="{EDF9DB7E-D35E-448F-9F45-20567B02088B}" destId="{24A3D0BC-C480-4815-8B82-7BA760917F19}" srcOrd="0" destOrd="0" presId="urn:microsoft.com/office/officeart/2005/8/layout/hList6"/>
    <dgm:cxn modelId="{416E7901-B148-47A4-B92B-2B151ABCE35E}" srcId="{EDF9DB7E-D35E-448F-9F45-20567B02088B}" destId="{B1921A79-CE22-4973-8EED-C5D04E204DC3}" srcOrd="2" destOrd="0" parTransId="{524333A2-48BF-4D59-A2A6-43D0C7398884}" sibTransId="{79742543-7FBE-4651-99DA-F71BCEEAC5A2}"/>
    <dgm:cxn modelId="{64DC1DB6-5907-4A96-BF2A-CEAAB3541551}" type="presParOf" srcId="{24A3D0BC-C480-4815-8B82-7BA760917F19}" destId="{89A8918F-D317-4090-B41B-A2B617D638D1}" srcOrd="0" destOrd="0" presId="urn:microsoft.com/office/officeart/2005/8/layout/hList6"/>
    <dgm:cxn modelId="{8E6A678B-5908-40DA-9BE5-54868D328C79}" type="presParOf" srcId="{24A3D0BC-C480-4815-8B82-7BA760917F19}" destId="{31FB04BE-9E67-41B2-94ED-68B5862292D2}" srcOrd="1" destOrd="0" presId="urn:microsoft.com/office/officeart/2005/8/layout/hList6"/>
    <dgm:cxn modelId="{2DEFBE2C-AE84-4D38-A8CE-78C95518E2ED}" type="presParOf" srcId="{24A3D0BC-C480-4815-8B82-7BA760917F19}" destId="{A30FEEDE-CEBF-4A3D-9449-CEB5B8A0BC1A}" srcOrd="2" destOrd="0" presId="urn:microsoft.com/office/officeart/2005/8/layout/hList6"/>
    <dgm:cxn modelId="{9468B6FF-90D0-4FC1-A2BC-38EE522ACF58}" type="presParOf" srcId="{24A3D0BC-C480-4815-8B82-7BA760917F19}" destId="{43EF3B21-717A-499E-9506-5298DD102ADC}" srcOrd="3" destOrd="0" presId="urn:microsoft.com/office/officeart/2005/8/layout/hList6"/>
    <dgm:cxn modelId="{05DD00DB-945F-4BE9-8481-D438522BF855}" type="presParOf" srcId="{24A3D0BC-C480-4815-8B82-7BA760917F19}" destId="{3281EB02-4083-4CE7-95FC-209B9ACE2337}" srcOrd="4"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E8CBAD83-423F-4FF3-A899-511881608386}" type="doc">
      <dgm:prSet loTypeId="urn:microsoft.com/office/officeart/2005/8/layout/process1" loCatId="process" qsTypeId="urn:microsoft.com/office/officeart/2005/8/quickstyle/3d2" qsCatId="3D" csTypeId="urn:microsoft.com/office/officeart/2005/8/colors/colorful4" csCatId="colorful" phldr="1"/>
      <dgm:spPr/>
      <dgm:t>
        <a:bodyPr/>
        <a:lstStyle/>
        <a:p>
          <a:endParaRPr lang="en-US"/>
        </a:p>
      </dgm:t>
    </dgm:pt>
    <dgm:pt modelId="{8C9AB822-8175-4E0D-B057-3AB99EEF1919}">
      <dgm:prSet/>
      <dgm:spPr/>
      <dgm:t>
        <a:bodyPr/>
        <a:lstStyle/>
        <a:p>
          <a:pPr rtl="0"/>
          <a:r>
            <a:rPr lang="en-US" dirty="0" smtClean="0"/>
            <a:t>ILLUSTRATION OF ANGRY CALLER IN THE ABSENCE OF STANDARD KEYWORDS THAT SIGNIFY AN ANGRY CALLER</a:t>
          </a:r>
          <a:endParaRPr lang="en-US" dirty="0"/>
        </a:p>
      </dgm:t>
    </dgm:pt>
    <dgm:pt modelId="{911B8F9B-F22D-4474-98D4-7F0ADC22066F}" type="parTrans" cxnId="{0F1906A1-F6B0-4FAE-ACE4-B029CB24DB13}">
      <dgm:prSet/>
      <dgm:spPr/>
      <dgm:t>
        <a:bodyPr/>
        <a:lstStyle/>
        <a:p>
          <a:endParaRPr lang="en-US"/>
        </a:p>
      </dgm:t>
    </dgm:pt>
    <dgm:pt modelId="{E3EAD7D8-B16D-49E4-9817-616F82C8A042}" type="sibTrans" cxnId="{0F1906A1-F6B0-4FAE-ACE4-B029CB24DB13}">
      <dgm:prSet/>
      <dgm:spPr/>
      <dgm:t>
        <a:bodyPr/>
        <a:lstStyle/>
        <a:p>
          <a:endParaRPr lang="en-US"/>
        </a:p>
      </dgm:t>
    </dgm:pt>
    <dgm:pt modelId="{F651402F-E96A-4787-84EF-847AD2B45A32}" type="pres">
      <dgm:prSet presAssocID="{E8CBAD83-423F-4FF3-A899-511881608386}" presName="Name0" presStyleCnt="0">
        <dgm:presLayoutVars>
          <dgm:dir/>
          <dgm:resizeHandles val="exact"/>
        </dgm:presLayoutVars>
      </dgm:prSet>
      <dgm:spPr/>
      <dgm:t>
        <a:bodyPr/>
        <a:lstStyle/>
        <a:p>
          <a:endParaRPr lang="en-US"/>
        </a:p>
      </dgm:t>
    </dgm:pt>
    <dgm:pt modelId="{6A771620-0B1D-4828-8D93-6FD1C59A8450}" type="pres">
      <dgm:prSet presAssocID="{8C9AB822-8175-4E0D-B057-3AB99EEF1919}" presName="node" presStyleLbl="node1" presStyleIdx="0" presStyleCnt="1">
        <dgm:presLayoutVars>
          <dgm:bulletEnabled val="1"/>
        </dgm:presLayoutVars>
      </dgm:prSet>
      <dgm:spPr/>
      <dgm:t>
        <a:bodyPr/>
        <a:lstStyle/>
        <a:p>
          <a:endParaRPr lang="en-US"/>
        </a:p>
      </dgm:t>
    </dgm:pt>
  </dgm:ptLst>
  <dgm:cxnLst>
    <dgm:cxn modelId="{0F1906A1-F6B0-4FAE-ACE4-B029CB24DB13}" srcId="{E8CBAD83-423F-4FF3-A899-511881608386}" destId="{8C9AB822-8175-4E0D-B057-3AB99EEF1919}" srcOrd="0" destOrd="0" parTransId="{911B8F9B-F22D-4474-98D4-7F0ADC22066F}" sibTransId="{E3EAD7D8-B16D-49E4-9817-616F82C8A042}"/>
    <dgm:cxn modelId="{C762517E-3A57-43EE-B630-041CB4EAE711}" type="presOf" srcId="{E8CBAD83-423F-4FF3-A899-511881608386}" destId="{F651402F-E96A-4787-84EF-847AD2B45A32}" srcOrd="0" destOrd="0" presId="urn:microsoft.com/office/officeart/2005/8/layout/process1"/>
    <dgm:cxn modelId="{B2D5CC15-C1E9-4573-85BF-55B8D8DD0D8F}" type="presOf" srcId="{8C9AB822-8175-4E0D-B057-3AB99EEF1919}" destId="{6A771620-0B1D-4828-8D93-6FD1C59A8450}" srcOrd="0" destOrd="0" presId="urn:microsoft.com/office/officeart/2005/8/layout/process1"/>
    <dgm:cxn modelId="{84E4E9A5-198E-4665-9FF9-9F9E9CFFCB03}" type="presParOf" srcId="{F651402F-E96A-4787-84EF-847AD2B45A32}" destId="{6A771620-0B1D-4828-8D93-6FD1C59A8450}"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AD3BE0EE-7B45-43EB-B29A-254307EFD9A6}" type="doc">
      <dgm:prSet loTypeId="urn:microsoft.com/office/officeart/2005/8/layout/vList5" loCatId="list" qsTypeId="urn:microsoft.com/office/officeart/2005/8/quickstyle/3d3" qsCatId="3D" csTypeId="urn:microsoft.com/office/officeart/2005/8/colors/accent2_4" csCatId="accent2"/>
      <dgm:spPr/>
      <dgm:t>
        <a:bodyPr/>
        <a:lstStyle/>
        <a:p>
          <a:endParaRPr lang="en-US"/>
        </a:p>
      </dgm:t>
    </dgm:pt>
    <dgm:pt modelId="{C64BC9DD-381A-47AB-9CEE-7A54055A182C}">
      <dgm:prSet/>
      <dgm:spPr/>
      <dgm:t>
        <a:bodyPr/>
        <a:lstStyle/>
        <a:p>
          <a:pPr rtl="0"/>
          <a:r>
            <a:rPr lang="en-GB" smtClean="0"/>
            <a:t>Note: Punctuation symbols below are acoustic and not grammatical: question marks appear mid-sentence to indicate an upward query at that location point in the dialog;  exclamatory marker is used to indicate a rise in inflection</a:t>
          </a:r>
          <a:endParaRPr lang="en-US"/>
        </a:p>
      </dgm:t>
    </dgm:pt>
    <dgm:pt modelId="{CF5B12D9-DF22-477B-A005-C2357A59F785}" type="parTrans" cxnId="{00313A61-CF31-472A-AB2B-C6FC21B87C8A}">
      <dgm:prSet/>
      <dgm:spPr/>
      <dgm:t>
        <a:bodyPr/>
        <a:lstStyle/>
        <a:p>
          <a:endParaRPr lang="en-US"/>
        </a:p>
      </dgm:t>
    </dgm:pt>
    <dgm:pt modelId="{934A95FB-5D56-4FE4-A248-74D7D8C52F74}" type="sibTrans" cxnId="{00313A61-CF31-472A-AB2B-C6FC21B87C8A}">
      <dgm:prSet/>
      <dgm:spPr/>
      <dgm:t>
        <a:bodyPr/>
        <a:lstStyle/>
        <a:p>
          <a:endParaRPr lang="en-US"/>
        </a:p>
      </dgm:t>
    </dgm:pt>
    <dgm:pt modelId="{06F17E3E-C744-4EB6-9264-DCB3D449558F}">
      <dgm:prSet/>
      <dgm:spPr/>
      <dgm:t>
        <a:bodyPr/>
        <a:lstStyle/>
        <a:p>
          <a:pPr rtl="0"/>
          <a:r>
            <a:rPr lang="en-GB" dirty="0" smtClean="0"/>
            <a:t>Caller: Absolutely unbelievable! What is your? name</a:t>
          </a:r>
          <a:endParaRPr lang="en-US" dirty="0"/>
        </a:p>
      </dgm:t>
    </dgm:pt>
    <dgm:pt modelId="{5235E10F-F63E-4A03-BD99-6132EDE1D2D0}" type="parTrans" cxnId="{7E86E3FF-B9A3-4069-B134-3B8606605E7B}">
      <dgm:prSet/>
      <dgm:spPr/>
      <dgm:t>
        <a:bodyPr/>
        <a:lstStyle/>
        <a:p>
          <a:endParaRPr lang="en-US"/>
        </a:p>
      </dgm:t>
    </dgm:pt>
    <dgm:pt modelId="{E6AF0189-5D2E-4AEB-BF14-747F290F5CC7}" type="sibTrans" cxnId="{7E86E3FF-B9A3-4069-B134-3B8606605E7B}">
      <dgm:prSet/>
      <dgm:spPr/>
      <dgm:t>
        <a:bodyPr/>
        <a:lstStyle/>
        <a:p>
          <a:endParaRPr lang="en-US"/>
        </a:p>
      </dgm:t>
    </dgm:pt>
    <dgm:pt modelId="{D353718E-C476-49DB-8B84-BDF2F1826BC2}">
      <dgm:prSet/>
      <dgm:spPr/>
      <dgm:t>
        <a:bodyPr/>
        <a:lstStyle/>
        <a:p>
          <a:pPr rtl="0"/>
          <a:r>
            <a:rPr lang="en-GB" smtClean="0"/>
            <a:t>Agent: Mr. Smith</a:t>
          </a:r>
          <a:endParaRPr lang="en-US"/>
        </a:p>
      </dgm:t>
    </dgm:pt>
    <dgm:pt modelId="{565F0A5B-0E84-493B-ABDB-3C12CCD1FD87}" type="parTrans" cxnId="{CF50A54B-A4EE-4CEC-B90B-33B1F7EFB9E0}">
      <dgm:prSet/>
      <dgm:spPr/>
      <dgm:t>
        <a:bodyPr/>
        <a:lstStyle/>
        <a:p>
          <a:endParaRPr lang="en-US"/>
        </a:p>
      </dgm:t>
    </dgm:pt>
    <dgm:pt modelId="{73A23287-D432-4AEB-A99D-0C92194BAB50}" type="sibTrans" cxnId="{CF50A54B-A4EE-4CEC-B90B-33B1F7EFB9E0}">
      <dgm:prSet/>
      <dgm:spPr/>
      <dgm:t>
        <a:bodyPr/>
        <a:lstStyle/>
        <a:p>
          <a:endParaRPr lang="en-US"/>
        </a:p>
      </dgm:t>
    </dgm:pt>
    <dgm:pt modelId="{89610979-7FAA-41C0-847A-A371A06F7841}">
      <dgm:prSet/>
      <dgm:spPr/>
      <dgm:t>
        <a:bodyPr/>
        <a:lstStyle/>
        <a:p>
          <a:pPr rtl="0"/>
          <a:r>
            <a:rPr lang="en-GB" smtClean="0"/>
            <a:t>Caller: Well! I intend to take this much further…This is just absolutely ridiculous!</a:t>
          </a:r>
          <a:endParaRPr lang="en-US"/>
        </a:p>
      </dgm:t>
    </dgm:pt>
    <dgm:pt modelId="{34AF52F5-E712-4F5F-AFF3-73D09A3CF2D2}" type="parTrans" cxnId="{40DA2B60-A863-43DE-8AE4-56F1A681114B}">
      <dgm:prSet/>
      <dgm:spPr/>
      <dgm:t>
        <a:bodyPr/>
        <a:lstStyle/>
        <a:p>
          <a:endParaRPr lang="en-US"/>
        </a:p>
      </dgm:t>
    </dgm:pt>
    <dgm:pt modelId="{19A118E9-0E72-43E6-816C-75BD198532CE}" type="sibTrans" cxnId="{40DA2B60-A863-43DE-8AE4-56F1A681114B}">
      <dgm:prSet/>
      <dgm:spPr/>
      <dgm:t>
        <a:bodyPr/>
        <a:lstStyle/>
        <a:p>
          <a:endParaRPr lang="en-US"/>
        </a:p>
      </dgm:t>
    </dgm:pt>
    <dgm:pt modelId="{DEE14EA4-9588-4D33-B9CB-AF03098EAADF}" type="pres">
      <dgm:prSet presAssocID="{AD3BE0EE-7B45-43EB-B29A-254307EFD9A6}" presName="Name0" presStyleCnt="0">
        <dgm:presLayoutVars>
          <dgm:dir/>
          <dgm:animLvl val="lvl"/>
          <dgm:resizeHandles val="exact"/>
        </dgm:presLayoutVars>
      </dgm:prSet>
      <dgm:spPr/>
      <dgm:t>
        <a:bodyPr/>
        <a:lstStyle/>
        <a:p>
          <a:endParaRPr lang="en-US"/>
        </a:p>
      </dgm:t>
    </dgm:pt>
    <dgm:pt modelId="{C6C92373-FA42-4975-B2F3-1B0A5F6B8876}" type="pres">
      <dgm:prSet presAssocID="{C64BC9DD-381A-47AB-9CEE-7A54055A182C}" presName="linNode" presStyleCnt="0"/>
      <dgm:spPr/>
    </dgm:pt>
    <dgm:pt modelId="{B93CDC01-93EE-4CC7-A891-3DD6896C1990}" type="pres">
      <dgm:prSet presAssocID="{C64BC9DD-381A-47AB-9CEE-7A54055A182C}" presName="parentText" presStyleLbl="node1" presStyleIdx="0" presStyleCnt="1">
        <dgm:presLayoutVars>
          <dgm:chMax val="1"/>
          <dgm:bulletEnabled val="1"/>
        </dgm:presLayoutVars>
      </dgm:prSet>
      <dgm:spPr/>
      <dgm:t>
        <a:bodyPr/>
        <a:lstStyle/>
        <a:p>
          <a:endParaRPr lang="en-US"/>
        </a:p>
      </dgm:t>
    </dgm:pt>
    <dgm:pt modelId="{638BC83E-D076-40F1-8A29-0F3F7C91C454}" type="pres">
      <dgm:prSet presAssocID="{C64BC9DD-381A-47AB-9CEE-7A54055A182C}" presName="descendantText" presStyleLbl="alignAccFollowNode1" presStyleIdx="0" presStyleCnt="1">
        <dgm:presLayoutVars>
          <dgm:bulletEnabled val="1"/>
        </dgm:presLayoutVars>
      </dgm:prSet>
      <dgm:spPr/>
      <dgm:t>
        <a:bodyPr/>
        <a:lstStyle/>
        <a:p>
          <a:endParaRPr lang="en-US"/>
        </a:p>
      </dgm:t>
    </dgm:pt>
  </dgm:ptLst>
  <dgm:cxnLst>
    <dgm:cxn modelId="{7E86E3FF-B9A3-4069-B134-3B8606605E7B}" srcId="{C64BC9DD-381A-47AB-9CEE-7A54055A182C}" destId="{06F17E3E-C744-4EB6-9264-DCB3D449558F}" srcOrd="0" destOrd="0" parTransId="{5235E10F-F63E-4A03-BD99-6132EDE1D2D0}" sibTransId="{E6AF0189-5D2E-4AEB-BF14-747F290F5CC7}"/>
    <dgm:cxn modelId="{B7B84976-455A-4487-9044-CB40BF3AE49B}" type="presOf" srcId="{89610979-7FAA-41C0-847A-A371A06F7841}" destId="{638BC83E-D076-40F1-8A29-0F3F7C91C454}" srcOrd="0" destOrd="2" presId="urn:microsoft.com/office/officeart/2005/8/layout/vList5"/>
    <dgm:cxn modelId="{3A436160-B53D-4ABD-9285-FA656FF74668}" type="presOf" srcId="{AD3BE0EE-7B45-43EB-B29A-254307EFD9A6}" destId="{DEE14EA4-9588-4D33-B9CB-AF03098EAADF}" srcOrd="0" destOrd="0" presId="urn:microsoft.com/office/officeart/2005/8/layout/vList5"/>
    <dgm:cxn modelId="{00313A61-CF31-472A-AB2B-C6FC21B87C8A}" srcId="{AD3BE0EE-7B45-43EB-B29A-254307EFD9A6}" destId="{C64BC9DD-381A-47AB-9CEE-7A54055A182C}" srcOrd="0" destOrd="0" parTransId="{CF5B12D9-DF22-477B-A005-C2357A59F785}" sibTransId="{934A95FB-5D56-4FE4-A248-74D7D8C52F74}"/>
    <dgm:cxn modelId="{C729CB74-E9F9-4B29-BEA9-4397050A2DBB}" type="presOf" srcId="{D353718E-C476-49DB-8B84-BDF2F1826BC2}" destId="{638BC83E-D076-40F1-8A29-0F3F7C91C454}" srcOrd="0" destOrd="1" presId="urn:microsoft.com/office/officeart/2005/8/layout/vList5"/>
    <dgm:cxn modelId="{E1401C78-AB09-4665-A9A9-317E26393C9C}" type="presOf" srcId="{06F17E3E-C744-4EB6-9264-DCB3D449558F}" destId="{638BC83E-D076-40F1-8A29-0F3F7C91C454}" srcOrd="0" destOrd="0" presId="urn:microsoft.com/office/officeart/2005/8/layout/vList5"/>
    <dgm:cxn modelId="{A7A37FAF-7808-4EF5-B4B7-827630BF9615}" type="presOf" srcId="{C64BC9DD-381A-47AB-9CEE-7A54055A182C}" destId="{B93CDC01-93EE-4CC7-A891-3DD6896C1990}" srcOrd="0" destOrd="0" presId="urn:microsoft.com/office/officeart/2005/8/layout/vList5"/>
    <dgm:cxn modelId="{CF50A54B-A4EE-4CEC-B90B-33B1F7EFB9E0}" srcId="{C64BC9DD-381A-47AB-9CEE-7A54055A182C}" destId="{D353718E-C476-49DB-8B84-BDF2F1826BC2}" srcOrd="1" destOrd="0" parTransId="{565F0A5B-0E84-493B-ABDB-3C12CCD1FD87}" sibTransId="{73A23287-D432-4AEB-A99D-0C92194BAB50}"/>
    <dgm:cxn modelId="{40DA2B60-A863-43DE-8AE4-56F1A681114B}" srcId="{C64BC9DD-381A-47AB-9CEE-7A54055A182C}" destId="{89610979-7FAA-41C0-847A-A371A06F7841}" srcOrd="2" destOrd="0" parTransId="{34AF52F5-E712-4F5F-AFF3-73D09A3CF2D2}" sibTransId="{19A118E9-0E72-43E6-816C-75BD198532CE}"/>
    <dgm:cxn modelId="{9E4863A5-43CB-4568-B04C-AC4A05A8C88A}" type="presParOf" srcId="{DEE14EA4-9588-4D33-B9CB-AF03098EAADF}" destId="{C6C92373-FA42-4975-B2F3-1B0A5F6B8876}" srcOrd="0" destOrd="0" presId="urn:microsoft.com/office/officeart/2005/8/layout/vList5"/>
    <dgm:cxn modelId="{1B6217AC-FAD0-4700-AF02-2E411A9736FB}" type="presParOf" srcId="{C6C92373-FA42-4975-B2F3-1B0A5F6B8876}" destId="{B93CDC01-93EE-4CC7-A891-3DD6896C1990}" srcOrd="0" destOrd="0" presId="urn:microsoft.com/office/officeart/2005/8/layout/vList5"/>
    <dgm:cxn modelId="{FB54202D-57A9-498F-9650-D92ADBA2070D}" type="presParOf" srcId="{C6C92373-FA42-4975-B2F3-1B0A5F6B8876}" destId="{638BC83E-D076-40F1-8A29-0F3F7C91C454}" srcOrd="1"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56C39EA8-8A01-4EF5-ACB2-250F33E73AA1}"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D911D1E3-D7D3-40DA-9FEC-A8FB5E0F2142}">
      <dgm:prSet/>
      <dgm:spPr/>
      <dgm:t>
        <a:bodyPr/>
        <a:lstStyle/>
        <a:p>
          <a:pPr algn="ctr" rtl="0"/>
          <a:r>
            <a:rPr lang="en-US" b="0" baseline="0" dirty="0" smtClean="0"/>
            <a:t>SEQUENCE PACKAGES AND CORRESPONDING ANGER INDEX </a:t>
          </a:r>
          <a:endParaRPr lang="en-US" dirty="0"/>
        </a:p>
      </dgm:t>
    </dgm:pt>
    <dgm:pt modelId="{9494B36F-2B3A-40B1-8460-2F1565B57322}" type="parTrans" cxnId="{E4626F7F-6676-4CAF-BF47-4FE20996B422}">
      <dgm:prSet/>
      <dgm:spPr/>
      <dgm:t>
        <a:bodyPr/>
        <a:lstStyle/>
        <a:p>
          <a:endParaRPr lang="en-US"/>
        </a:p>
      </dgm:t>
    </dgm:pt>
    <dgm:pt modelId="{6B459C5D-3919-4616-9EC4-83FCC58E261C}" type="sibTrans" cxnId="{E4626F7F-6676-4CAF-BF47-4FE20996B422}">
      <dgm:prSet/>
      <dgm:spPr/>
      <dgm:t>
        <a:bodyPr/>
        <a:lstStyle/>
        <a:p>
          <a:endParaRPr lang="en-US"/>
        </a:p>
      </dgm:t>
    </dgm:pt>
    <dgm:pt modelId="{6ADCEBF6-625E-4119-BF71-FE4A914EE354}" type="pres">
      <dgm:prSet presAssocID="{56C39EA8-8A01-4EF5-ACB2-250F33E73AA1}" presName="linear" presStyleCnt="0">
        <dgm:presLayoutVars>
          <dgm:animLvl val="lvl"/>
          <dgm:resizeHandles val="exact"/>
        </dgm:presLayoutVars>
      </dgm:prSet>
      <dgm:spPr/>
      <dgm:t>
        <a:bodyPr/>
        <a:lstStyle/>
        <a:p>
          <a:endParaRPr lang="en-US"/>
        </a:p>
      </dgm:t>
    </dgm:pt>
    <dgm:pt modelId="{3D8B934B-5B9F-4EBF-8B42-3907342FFFB0}" type="pres">
      <dgm:prSet presAssocID="{D911D1E3-D7D3-40DA-9FEC-A8FB5E0F2142}" presName="parentText" presStyleLbl="node1" presStyleIdx="0" presStyleCnt="1">
        <dgm:presLayoutVars>
          <dgm:chMax val="0"/>
          <dgm:bulletEnabled val="1"/>
        </dgm:presLayoutVars>
      </dgm:prSet>
      <dgm:spPr/>
      <dgm:t>
        <a:bodyPr/>
        <a:lstStyle/>
        <a:p>
          <a:endParaRPr lang="en-US"/>
        </a:p>
      </dgm:t>
    </dgm:pt>
  </dgm:ptLst>
  <dgm:cxnLst>
    <dgm:cxn modelId="{E4626F7F-6676-4CAF-BF47-4FE20996B422}" srcId="{56C39EA8-8A01-4EF5-ACB2-250F33E73AA1}" destId="{D911D1E3-D7D3-40DA-9FEC-A8FB5E0F2142}" srcOrd="0" destOrd="0" parTransId="{9494B36F-2B3A-40B1-8460-2F1565B57322}" sibTransId="{6B459C5D-3919-4616-9EC4-83FCC58E261C}"/>
    <dgm:cxn modelId="{3C1710A4-B99D-4D24-B653-614CB73DFF7B}" type="presOf" srcId="{56C39EA8-8A01-4EF5-ACB2-250F33E73AA1}" destId="{6ADCEBF6-625E-4119-BF71-FE4A914EE354}" srcOrd="0" destOrd="0" presId="urn:microsoft.com/office/officeart/2005/8/layout/vList2"/>
    <dgm:cxn modelId="{4E449460-1917-48AE-887F-38AEBB463CD8}" type="presOf" srcId="{D911D1E3-D7D3-40DA-9FEC-A8FB5E0F2142}" destId="{3D8B934B-5B9F-4EBF-8B42-3907342FFFB0}" srcOrd="0" destOrd="0" presId="urn:microsoft.com/office/officeart/2005/8/layout/vList2"/>
    <dgm:cxn modelId="{97A09FAE-4AB2-461D-94D9-E1FC25D7676F}" type="presParOf" srcId="{6ADCEBF6-625E-4119-BF71-FE4A914EE354}" destId="{3D8B934B-5B9F-4EBF-8B42-3907342FFFB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268CBFCF-0F86-475A-A3AE-AA380C3788D0}" type="doc">
      <dgm:prSet loTypeId="urn:microsoft.com/office/officeart/2005/8/layout/vList2" loCatId="list" qsTypeId="urn:microsoft.com/office/officeart/2005/8/quickstyle/3d1" qsCatId="3D" csTypeId="urn:microsoft.com/office/officeart/2005/8/colors/colorful2" csCatId="colorful"/>
      <dgm:spPr/>
      <dgm:t>
        <a:bodyPr/>
        <a:lstStyle/>
        <a:p>
          <a:endParaRPr lang="en-US"/>
        </a:p>
      </dgm:t>
    </dgm:pt>
    <dgm:pt modelId="{960FA63A-8A3D-4776-BC20-4BB8971473DE}">
      <dgm:prSet/>
      <dgm:spPr/>
      <dgm:t>
        <a:bodyPr/>
        <a:lstStyle/>
        <a:p>
          <a:pPr algn="ctr" rtl="0"/>
          <a:r>
            <a:rPr lang="en-US" b="0" baseline="0" smtClean="0"/>
            <a:t>ACCRETION OF MORE ELEMENTAL PARSING FEATURES IN ANGRY CALLER EXAMPLE</a:t>
          </a:r>
          <a:endParaRPr lang="en-US"/>
        </a:p>
      </dgm:t>
    </dgm:pt>
    <dgm:pt modelId="{7CA8B847-F505-4A51-9BAD-5642718A3607}" type="parTrans" cxnId="{D0D8E027-05E4-4A3F-B3CB-F7DBECEC9272}">
      <dgm:prSet/>
      <dgm:spPr/>
      <dgm:t>
        <a:bodyPr/>
        <a:lstStyle/>
        <a:p>
          <a:endParaRPr lang="en-US"/>
        </a:p>
      </dgm:t>
    </dgm:pt>
    <dgm:pt modelId="{4E3A7610-686F-438E-A9AA-1389329E2E8E}" type="sibTrans" cxnId="{D0D8E027-05E4-4A3F-B3CB-F7DBECEC9272}">
      <dgm:prSet/>
      <dgm:spPr/>
      <dgm:t>
        <a:bodyPr/>
        <a:lstStyle/>
        <a:p>
          <a:endParaRPr lang="en-US"/>
        </a:p>
      </dgm:t>
    </dgm:pt>
    <dgm:pt modelId="{0CD79940-0804-47AC-B6D4-F78E33496BA9}" type="pres">
      <dgm:prSet presAssocID="{268CBFCF-0F86-475A-A3AE-AA380C3788D0}" presName="linear" presStyleCnt="0">
        <dgm:presLayoutVars>
          <dgm:animLvl val="lvl"/>
          <dgm:resizeHandles val="exact"/>
        </dgm:presLayoutVars>
      </dgm:prSet>
      <dgm:spPr/>
      <dgm:t>
        <a:bodyPr/>
        <a:lstStyle/>
        <a:p>
          <a:endParaRPr lang="en-US"/>
        </a:p>
      </dgm:t>
    </dgm:pt>
    <dgm:pt modelId="{05C78AB4-D727-49D4-A3C7-4AC509661D57}" type="pres">
      <dgm:prSet presAssocID="{960FA63A-8A3D-4776-BC20-4BB8971473DE}" presName="parentText" presStyleLbl="node1" presStyleIdx="0" presStyleCnt="1">
        <dgm:presLayoutVars>
          <dgm:chMax val="0"/>
          <dgm:bulletEnabled val="1"/>
        </dgm:presLayoutVars>
      </dgm:prSet>
      <dgm:spPr/>
      <dgm:t>
        <a:bodyPr/>
        <a:lstStyle/>
        <a:p>
          <a:endParaRPr lang="en-US"/>
        </a:p>
      </dgm:t>
    </dgm:pt>
  </dgm:ptLst>
  <dgm:cxnLst>
    <dgm:cxn modelId="{D0D8E027-05E4-4A3F-B3CB-F7DBECEC9272}" srcId="{268CBFCF-0F86-475A-A3AE-AA380C3788D0}" destId="{960FA63A-8A3D-4776-BC20-4BB8971473DE}" srcOrd="0" destOrd="0" parTransId="{7CA8B847-F505-4A51-9BAD-5642718A3607}" sibTransId="{4E3A7610-686F-438E-A9AA-1389329E2E8E}"/>
    <dgm:cxn modelId="{02732211-26A2-4EA5-A0FC-A7ECF715F13E}" type="presOf" srcId="{268CBFCF-0F86-475A-A3AE-AA380C3788D0}" destId="{0CD79940-0804-47AC-B6D4-F78E33496BA9}" srcOrd="0" destOrd="0" presId="urn:microsoft.com/office/officeart/2005/8/layout/vList2"/>
    <dgm:cxn modelId="{7F2A3D4C-D18C-4F66-925D-6E2B3D8B7C1E}" type="presOf" srcId="{960FA63A-8A3D-4776-BC20-4BB8971473DE}" destId="{05C78AB4-D727-49D4-A3C7-4AC509661D57}" srcOrd="0" destOrd="0" presId="urn:microsoft.com/office/officeart/2005/8/layout/vList2"/>
    <dgm:cxn modelId="{279EF16A-2EBE-44CC-AFE4-2B78B905DE5F}" type="presParOf" srcId="{0CD79940-0804-47AC-B6D4-F78E33496BA9}" destId="{05C78AB4-D727-49D4-A3C7-4AC509661D5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196C5CB5-6660-40B8-8A55-E8D8D4027D03}" type="doc">
      <dgm:prSet loTypeId="urn:microsoft.com/office/officeart/2005/8/layout/hierarchy3" loCatId="hierarchy" qsTypeId="urn:microsoft.com/office/officeart/2005/8/quickstyle/simple4" qsCatId="simple" csTypeId="urn:microsoft.com/office/officeart/2005/8/colors/accent1_2" csCatId="accent1" phldr="1"/>
      <dgm:spPr/>
      <dgm:t>
        <a:bodyPr/>
        <a:lstStyle/>
        <a:p>
          <a:endParaRPr lang="en-US"/>
        </a:p>
      </dgm:t>
    </dgm:pt>
    <dgm:pt modelId="{7351CC87-5755-4AC0-AD0D-4E2FB40C8B25}">
      <dgm:prSet/>
      <dgm:spPr/>
      <dgm:t>
        <a:bodyPr/>
        <a:lstStyle/>
        <a:p>
          <a:pPr rtl="0"/>
          <a:r>
            <a:rPr lang="en-US" dirty="0" smtClean="0"/>
            <a:t>A “very angry complaint,” is illustrated on the BNF table as the natural accretion of its more elemental parsing features:</a:t>
          </a:r>
          <a:endParaRPr lang="en-US" dirty="0"/>
        </a:p>
      </dgm:t>
    </dgm:pt>
    <dgm:pt modelId="{BD759C46-6FF5-4F3A-BB9F-04703834F6FF}" type="parTrans" cxnId="{E9F30A1A-D506-4EEC-9ABE-E132C3B99DA2}">
      <dgm:prSet/>
      <dgm:spPr/>
      <dgm:t>
        <a:bodyPr/>
        <a:lstStyle/>
        <a:p>
          <a:endParaRPr lang="en-US"/>
        </a:p>
      </dgm:t>
    </dgm:pt>
    <dgm:pt modelId="{A5281B16-3DC2-4A2C-A957-21DC5FD9FA13}" type="sibTrans" cxnId="{E9F30A1A-D506-4EEC-9ABE-E132C3B99DA2}">
      <dgm:prSet/>
      <dgm:spPr/>
      <dgm:t>
        <a:bodyPr/>
        <a:lstStyle/>
        <a:p>
          <a:endParaRPr lang="en-US"/>
        </a:p>
      </dgm:t>
    </dgm:pt>
    <dgm:pt modelId="{67CC7BC3-F9DC-42F9-9F6E-5D5B45DD2EA7}">
      <dgm:prSet/>
      <dgm:spPr/>
      <dgm:t>
        <a:bodyPr/>
        <a:lstStyle/>
        <a:p>
          <a:pPr rtl="0"/>
          <a:r>
            <a:rPr lang="en-US" dirty="0" smtClean="0"/>
            <a:t>assertions </a:t>
          </a:r>
          <a:endParaRPr lang="en-US" dirty="0"/>
        </a:p>
      </dgm:t>
    </dgm:pt>
    <dgm:pt modelId="{48865D4F-E178-48C1-AF69-2F05F471CCCC}" type="parTrans" cxnId="{E0D02D51-6BC9-416C-8D3E-EB32D75995B8}">
      <dgm:prSet/>
      <dgm:spPr/>
      <dgm:t>
        <a:bodyPr/>
        <a:lstStyle/>
        <a:p>
          <a:endParaRPr lang="en-US"/>
        </a:p>
      </dgm:t>
    </dgm:pt>
    <dgm:pt modelId="{E18EFEB7-49D8-485B-83F2-3223C6277072}" type="sibTrans" cxnId="{E0D02D51-6BC9-416C-8D3E-EB32D75995B8}">
      <dgm:prSet/>
      <dgm:spPr/>
      <dgm:t>
        <a:bodyPr/>
        <a:lstStyle/>
        <a:p>
          <a:endParaRPr lang="en-US"/>
        </a:p>
      </dgm:t>
    </dgm:pt>
    <dgm:pt modelId="{3DFFA0E3-9758-4092-AACB-CDB1A043D4DA}">
      <dgm:prSet/>
      <dgm:spPr/>
      <dgm:t>
        <a:bodyPr/>
        <a:lstStyle/>
        <a:p>
          <a:pPr rtl="0"/>
          <a:r>
            <a:rPr lang="en-US" dirty="0" smtClean="0"/>
            <a:t>Exaggerations </a:t>
          </a:r>
          <a:endParaRPr lang="en-US" dirty="0"/>
        </a:p>
      </dgm:t>
    </dgm:pt>
    <dgm:pt modelId="{92C53F10-44ED-4248-A6BF-49098794102F}" type="parTrans" cxnId="{B0E6A5C5-FD9F-4FFA-A0B4-0038DBE17656}">
      <dgm:prSet/>
      <dgm:spPr/>
      <dgm:t>
        <a:bodyPr/>
        <a:lstStyle/>
        <a:p>
          <a:endParaRPr lang="en-US"/>
        </a:p>
      </dgm:t>
    </dgm:pt>
    <dgm:pt modelId="{32AD9731-843C-49FB-8A0E-0FEF7A982F6C}" type="sibTrans" cxnId="{B0E6A5C5-FD9F-4FFA-A0B4-0038DBE17656}">
      <dgm:prSet/>
      <dgm:spPr/>
      <dgm:t>
        <a:bodyPr/>
        <a:lstStyle/>
        <a:p>
          <a:endParaRPr lang="en-US"/>
        </a:p>
      </dgm:t>
    </dgm:pt>
    <dgm:pt modelId="{ED381DAE-8C93-4911-BFFE-DB9F2DA1376B}">
      <dgm:prSet/>
      <dgm:spPr/>
      <dgm:t>
        <a:bodyPr/>
        <a:lstStyle/>
        <a:p>
          <a:pPr rtl="0"/>
          <a:r>
            <a:rPr lang="en-US" smtClean="0"/>
            <a:t>declarations </a:t>
          </a:r>
          <a:endParaRPr lang="en-US"/>
        </a:p>
      </dgm:t>
    </dgm:pt>
    <dgm:pt modelId="{888E876E-CD8A-4F98-AC79-74BFA918C38D}" type="parTrans" cxnId="{3292DB57-5EA8-4F5C-95BF-0B8EA48512E7}">
      <dgm:prSet/>
      <dgm:spPr/>
      <dgm:t>
        <a:bodyPr/>
        <a:lstStyle/>
        <a:p>
          <a:endParaRPr lang="en-US"/>
        </a:p>
      </dgm:t>
    </dgm:pt>
    <dgm:pt modelId="{5DD544D2-2B11-435F-AB26-79F63F486878}" type="sibTrans" cxnId="{3292DB57-5EA8-4F5C-95BF-0B8EA48512E7}">
      <dgm:prSet/>
      <dgm:spPr/>
      <dgm:t>
        <a:bodyPr/>
        <a:lstStyle/>
        <a:p>
          <a:endParaRPr lang="en-US"/>
        </a:p>
      </dgm:t>
    </dgm:pt>
    <dgm:pt modelId="{D76D4BEA-A9C4-4BA0-8E55-B68B83D06CE7}" type="pres">
      <dgm:prSet presAssocID="{196C5CB5-6660-40B8-8A55-E8D8D4027D03}" presName="diagram" presStyleCnt="0">
        <dgm:presLayoutVars>
          <dgm:chPref val="1"/>
          <dgm:dir/>
          <dgm:animOne val="branch"/>
          <dgm:animLvl val="lvl"/>
          <dgm:resizeHandles/>
        </dgm:presLayoutVars>
      </dgm:prSet>
      <dgm:spPr/>
      <dgm:t>
        <a:bodyPr/>
        <a:lstStyle/>
        <a:p>
          <a:endParaRPr lang="en-US"/>
        </a:p>
      </dgm:t>
    </dgm:pt>
    <dgm:pt modelId="{06663FA1-39BD-40FE-A602-3227DDD8A218}" type="pres">
      <dgm:prSet presAssocID="{7351CC87-5755-4AC0-AD0D-4E2FB40C8B25}" presName="root" presStyleCnt="0"/>
      <dgm:spPr/>
    </dgm:pt>
    <dgm:pt modelId="{4411193A-7787-4968-9DDE-085163C6968B}" type="pres">
      <dgm:prSet presAssocID="{7351CC87-5755-4AC0-AD0D-4E2FB40C8B25}" presName="rootComposite" presStyleCnt="0"/>
      <dgm:spPr/>
    </dgm:pt>
    <dgm:pt modelId="{AEF7BB88-E281-4A54-95B8-21B75601692E}" type="pres">
      <dgm:prSet presAssocID="{7351CC87-5755-4AC0-AD0D-4E2FB40C8B25}" presName="rootText" presStyleLbl="node1" presStyleIdx="0" presStyleCnt="1"/>
      <dgm:spPr/>
      <dgm:t>
        <a:bodyPr/>
        <a:lstStyle/>
        <a:p>
          <a:endParaRPr lang="en-US"/>
        </a:p>
      </dgm:t>
    </dgm:pt>
    <dgm:pt modelId="{4FB2E7B8-7308-4406-BC30-047E5C3EE836}" type="pres">
      <dgm:prSet presAssocID="{7351CC87-5755-4AC0-AD0D-4E2FB40C8B25}" presName="rootConnector" presStyleLbl="node1" presStyleIdx="0" presStyleCnt="1"/>
      <dgm:spPr/>
      <dgm:t>
        <a:bodyPr/>
        <a:lstStyle/>
        <a:p>
          <a:endParaRPr lang="en-US"/>
        </a:p>
      </dgm:t>
    </dgm:pt>
    <dgm:pt modelId="{E9A454BC-BBEA-4E17-BCA5-429528D631F6}" type="pres">
      <dgm:prSet presAssocID="{7351CC87-5755-4AC0-AD0D-4E2FB40C8B25}" presName="childShape" presStyleCnt="0"/>
      <dgm:spPr/>
    </dgm:pt>
    <dgm:pt modelId="{8DA434E0-465C-4F9D-89EC-3F29052760E9}" type="pres">
      <dgm:prSet presAssocID="{48865D4F-E178-48C1-AF69-2F05F471CCCC}" presName="Name13" presStyleLbl="parChTrans1D2" presStyleIdx="0" presStyleCnt="3"/>
      <dgm:spPr/>
      <dgm:t>
        <a:bodyPr/>
        <a:lstStyle/>
        <a:p>
          <a:endParaRPr lang="en-US"/>
        </a:p>
      </dgm:t>
    </dgm:pt>
    <dgm:pt modelId="{11156EF3-A918-46B8-A4A5-2F73910C2E9D}" type="pres">
      <dgm:prSet presAssocID="{67CC7BC3-F9DC-42F9-9F6E-5D5B45DD2EA7}" presName="childText" presStyleLbl="bgAcc1" presStyleIdx="0" presStyleCnt="3">
        <dgm:presLayoutVars>
          <dgm:bulletEnabled val="1"/>
        </dgm:presLayoutVars>
      </dgm:prSet>
      <dgm:spPr/>
      <dgm:t>
        <a:bodyPr/>
        <a:lstStyle/>
        <a:p>
          <a:endParaRPr lang="en-US"/>
        </a:p>
      </dgm:t>
    </dgm:pt>
    <dgm:pt modelId="{68577C21-6DAB-4882-ADCC-C5A4147299DD}" type="pres">
      <dgm:prSet presAssocID="{92C53F10-44ED-4248-A6BF-49098794102F}" presName="Name13" presStyleLbl="parChTrans1D2" presStyleIdx="1" presStyleCnt="3"/>
      <dgm:spPr/>
      <dgm:t>
        <a:bodyPr/>
        <a:lstStyle/>
        <a:p>
          <a:endParaRPr lang="en-US"/>
        </a:p>
      </dgm:t>
    </dgm:pt>
    <dgm:pt modelId="{831B06DC-FCF5-4284-BE7C-45C56448E787}" type="pres">
      <dgm:prSet presAssocID="{3DFFA0E3-9758-4092-AACB-CDB1A043D4DA}" presName="childText" presStyleLbl="bgAcc1" presStyleIdx="1" presStyleCnt="3">
        <dgm:presLayoutVars>
          <dgm:bulletEnabled val="1"/>
        </dgm:presLayoutVars>
      </dgm:prSet>
      <dgm:spPr/>
      <dgm:t>
        <a:bodyPr/>
        <a:lstStyle/>
        <a:p>
          <a:endParaRPr lang="en-US"/>
        </a:p>
      </dgm:t>
    </dgm:pt>
    <dgm:pt modelId="{A647B670-C78B-4402-99B5-095B5EB8A52B}" type="pres">
      <dgm:prSet presAssocID="{888E876E-CD8A-4F98-AC79-74BFA918C38D}" presName="Name13" presStyleLbl="parChTrans1D2" presStyleIdx="2" presStyleCnt="3"/>
      <dgm:spPr/>
      <dgm:t>
        <a:bodyPr/>
        <a:lstStyle/>
        <a:p>
          <a:endParaRPr lang="en-US"/>
        </a:p>
      </dgm:t>
    </dgm:pt>
    <dgm:pt modelId="{DBBB6A78-61A2-4CF5-AE22-161F457822B8}" type="pres">
      <dgm:prSet presAssocID="{ED381DAE-8C93-4911-BFFE-DB9F2DA1376B}" presName="childText" presStyleLbl="bgAcc1" presStyleIdx="2" presStyleCnt="3">
        <dgm:presLayoutVars>
          <dgm:bulletEnabled val="1"/>
        </dgm:presLayoutVars>
      </dgm:prSet>
      <dgm:spPr/>
      <dgm:t>
        <a:bodyPr/>
        <a:lstStyle/>
        <a:p>
          <a:endParaRPr lang="en-US"/>
        </a:p>
      </dgm:t>
    </dgm:pt>
  </dgm:ptLst>
  <dgm:cxnLst>
    <dgm:cxn modelId="{3292DB57-5EA8-4F5C-95BF-0B8EA48512E7}" srcId="{7351CC87-5755-4AC0-AD0D-4E2FB40C8B25}" destId="{ED381DAE-8C93-4911-BFFE-DB9F2DA1376B}" srcOrd="2" destOrd="0" parTransId="{888E876E-CD8A-4F98-AC79-74BFA918C38D}" sibTransId="{5DD544D2-2B11-435F-AB26-79F63F486878}"/>
    <dgm:cxn modelId="{3EA54F03-6F78-45C0-AB90-F8A02DD0C2A5}" type="presOf" srcId="{48865D4F-E178-48C1-AF69-2F05F471CCCC}" destId="{8DA434E0-465C-4F9D-89EC-3F29052760E9}" srcOrd="0" destOrd="0" presId="urn:microsoft.com/office/officeart/2005/8/layout/hierarchy3"/>
    <dgm:cxn modelId="{E9F30A1A-D506-4EEC-9ABE-E132C3B99DA2}" srcId="{196C5CB5-6660-40B8-8A55-E8D8D4027D03}" destId="{7351CC87-5755-4AC0-AD0D-4E2FB40C8B25}" srcOrd="0" destOrd="0" parTransId="{BD759C46-6FF5-4F3A-BB9F-04703834F6FF}" sibTransId="{A5281B16-3DC2-4A2C-A957-21DC5FD9FA13}"/>
    <dgm:cxn modelId="{E0D02D51-6BC9-416C-8D3E-EB32D75995B8}" srcId="{7351CC87-5755-4AC0-AD0D-4E2FB40C8B25}" destId="{67CC7BC3-F9DC-42F9-9F6E-5D5B45DD2EA7}" srcOrd="0" destOrd="0" parTransId="{48865D4F-E178-48C1-AF69-2F05F471CCCC}" sibTransId="{E18EFEB7-49D8-485B-83F2-3223C6277072}"/>
    <dgm:cxn modelId="{B658BAA3-61B7-4B24-ADF4-7607A385C284}" type="presOf" srcId="{7351CC87-5755-4AC0-AD0D-4E2FB40C8B25}" destId="{4FB2E7B8-7308-4406-BC30-047E5C3EE836}" srcOrd="1" destOrd="0" presId="urn:microsoft.com/office/officeart/2005/8/layout/hierarchy3"/>
    <dgm:cxn modelId="{684A9528-1361-4151-8588-77A30BD09402}" type="presOf" srcId="{7351CC87-5755-4AC0-AD0D-4E2FB40C8B25}" destId="{AEF7BB88-E281-4A54-95B8-21B75601692E}" srcOrd="0" destOrd="0" presId="urn:microsoft.com/office/officeart/2005/8/layout/hierarchy3"/>
    <dgm:cxn modelId="{B0E6A5C5-FD9F-4FFA-A0B4-0038DBE17656}" srcId="{7351CC87-5755-4AC0-AD0D-4E2FB40C8B25}" destId="{3DFFA0E3-9758-4092-AACB-CDB1A043D4DA}" srcOrd="1" destOrd="0" parTransId="{92C53F10-44ED-4248-A6BF-49098794102F}" sibTransId="{32AD9731-843C-49FB-8A0E-0FEF7A982F6C}"/>
    <dgm:cxn modelId="{051836CE-85D3-401F-B01B-61AA2F746F83}" type="presOf" srcId="{888E876E-CD8A-4F98-AC79-74BFA918C38D}" destId="{A647B670-C78B-4402-99B5-095B5EB8A52B}" srcOrd="0" destOrd="0" presId="urn:microsoft.com/office/officeart/2005/8/layout/hierarchy3"/>
    <dgm:cxn modelId="{F7F2152C-2E2A-4F1A-AFC0-259F1A45B2BA}" type="presOf" srcId="{67CC7BC3-F9DC-42F9-9F6E-5D5B45DD2EA7}" destId="{11156EF3-A918-46B8-A4A5-2F73910C2E9D}" srcOrd="0" destOrd="0" presId="urn:microsoft.com/office/officeart/2005/8/layout/hierarchy3"/>
    <dgm:cxn modelId="{CF5F0443-5825-4D26-956E-8C8EA696EDBB}" type="presOf" srcId="{3DFFA0E3-9758-4092-AACB-CDB1A043D4DA}" destId="{831B06DC-FCF5-4284-BE7C-45C56448E787}" srcOrd="0" destOrd="0" presId="urn:microsoft.com/office/officeart/2005/8/layout/hierarchy3"/>
    <dgm:cxn modelId="{B909D9BE-F928-47D3-8166-DD543F4C5532}" type="presOf" srcId="{ED381DAE-8C93-4911-BFFE-DB9F2DA1376B}" destId="{DBBB6A78-61A2-4CF5-AE22-161F457822B8}" srcOrd="0" destOrd="0" presId="urn:microsoft.com/office/officeart/2005/8/layout/hierarchy3"/>
    <dgm:cxn modelId="{67159B61-2717-4CB8-B500-319A603898A6}" type="presOf" srcId="{92C53F10-44ED-4248-A6BF-49098794102F}" destId="{68577C21-6DAB-4882-ADCC-C5A4147299DD}" srcOrd="0" destOrd="0" presId="urn:microsoft.com/office/officeart/2005/8/layout/hierarchy3"/>
    <dgm:cxn modelId="{0AEFA6B9-552B-4775-91E2-942340F7BB47}" type="presOf" srcId="{196C5CB5-6660-40B8-8A55-E8D8D4027D03}" destId="{D76D4BEA-A9C4-4BA0-8E55-B68B83D06CE7}" srcOrd="0" destOrd="0" presId="urn:microsoft.com/office/officeart/2005/8/layout/hierarchy3"/>
    <dgm:cxn modelId="{149960C5-8339-4802-8FD1-B771750F65F8}" type="presParOf" srcId="{D76D4BEA-A9C4-4BA0-8E55-B68B83D06CE7}" destId="{06663FA1-39BD-40FE-A602-3227DDD8A218}" srcOrd="0" destOrd="0" presId="urn:microsoft.com/office/officeart/2005/8/layout/hierarchy3"/>
    <dgm:cxn modelId="{0AD492EE-9314-47A6-BE98-1020FB9798A4}" type="presParOf" srcId="{06663FA1-39BD-40FE-A602-3227DDD8A218}" destId="{4411193A-7787-4968-9DDE-085163C6968B}" srcOrd="0" destOrd="0" presId="urn:microsoft.com/office/officeart/2005/8/layout/hierarchy3"/>
    <dgm:cxn modelId="{BA3E5EEA-16F6-4D04-AAAA-1A5021464FB0}" type="presParOf" srcId="{4411193A-7787-4968-9DDE-085163C6968B}" destId="{AEF7BB88-E281-4A54-95B8-21B75601692E}" srcOrd="0" destOrd="0" presId="urn:microsoft.com/office/officeart/2005/8/layout/hierarchy3"/>
    <dgm:cxn modelId="{5FFF6D0D-D645-49C2-BD00-3977AEF49E60}" type="presParOf" srcId="{4411193A-7787-4968-9DDE-085163C6968B}" destId="{4FB2E7B8-7308-4406-BC30-047E5C3EE836}" srcOrd="1" destOrd="0" presId="urn:microsoft.com/office/officeart/2005/8/layout/hierarchy3"/>
    <dgm:cxn modelId="{C0EB1321-F80A-4CB1-8A7B-353E1C55AE33}" type="presParOf" srcId="{06663FA1-39BD-40FE-A602-3227DDD8A218}" destId="{E9A454BC-BBEA-4E17-BCA5-429528D631F6}" srcOrd="1" destOrd="0" presId="urn:microsoft.com/office/officeart/2005/8/layout/hierarchy3"/>
    <dgm:cxn modelId="{0BC231B3-C11A-4D46-8A98-9CF201FB7F55}" type="presParOf" srcId="{E9A454BC-BBEA-4E17-BCA5-429528D631F6}" destId="{8DA434E0-465C-4F9D-89EC-3F29052760E9}" srcOrd="0" destOrd="0" presId="urn:microsoft.com/office/officeart/2005/8/layout/hierarchy3"/>
    <dgm:cxn modelId="{F4078486-ACC1-4F44-9AF4-6798A4BEC06B}" type="presParOf" srcId="{E9A454BC-BBEA-4E17-BCA5-429528D631F6}" destId="{11156EF3-A918-46B8-A4A5-2F73910C2E9D}" srcOrd="1" destOrd="0" presId="urn:microsoft.com/office/officeart/2005/8/layout/hierarchy3"/>
    <dgm:cxn modelId="{41ED380A-E6E8-4E73-B1B7-F5954AC4178B}" type="presParOf" srcId="{E9A454BC-BBEA-4E17-BCA5-429528D631F6}" destId="{68577C21-6DAB-4882-ADCC-C5A4147299DD}" srcOrd="2" destOrd="0" presId="urn:microsoft.com/office/officeart/2005/8/layout/hierarchy3"/>
    <dgm:cxn modelId="{9E4BFF81-9F15-4DB1-9FEB-152E09354B43}" type="presParOf" srcId="{E9A454BC-BBEA-4E17-BCA5-429528D631F6}" destId="{831B06DC-FCF5-4284-BE7C-45C56448E787}" srcOrd="3" destOrd="0" presId="urn:microsoft.com/office/officeart/2005/8/layout/hierarchy3"/>
    <dgm:cxn modelId="{DE269C0A-7095-4BFF-8C77-718EAD28CD9E}" type="presParOf" srcId="{E9A454BC-BBEA-4E17-BCA5-429528D631F6}" destId="{A647B670-C78B-4402-99B5-095B5EB8A52B}" srcOrd="4" destOrd="0" presId="urn:microsoft.com/office/officeart/2005/8/layout/hierarchy3"/>
    <dgm:cxn modelId="{12A02143-F475-47E6-BC98-ACD80641B5C3}" type="presParOf" srcId="{E9A454BC-BBEA-4E17-BCA5-429528D631F6}" destId="{DBBB6A78-61A2-4CF5-AE22-161F457822B8}" srcOrd="5"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6571F5D7-39D4-4EC8-BCE9-C9576F425C50}" type="doc">
      <dgm:prSet loTypeId="urn:microsoft.com/office/officeart/2005/8/layout/vList2" loCatId="list" qsTypeId="urn:microsoft.com/office/officeart/2005/8/quickstyle/3d1" qsCatId="3D" csTypeId="urn:microsoft.com/office/officeart/2005/8/colors/colorful5" csCatId="colorful"/>
      <dgm:spPr/>
      <dgm:t>
        <a:bodyPr/>
        <a:lstStyle/>
        <a:p>
          <a:endParaRPr lang="en-US"/>
        </a:p>
      </dgm:t>
    </dgm:pt>
    <dgm:pt modelId="{2012A798-77F4-427E-AEFA-AA54FE4B414F}">
      <dgm:prSet/>
      <dgm:spPr/>
      <dgm:t>
        <a:bodyPr/>
        <a:lstStyle/>
        <a:p>
          <a:pPr algn="ctr" rtl="0"/>
          <a:r>
            <a:rPr lang="en-US" b="0" baseline="0" dirty="0" smtClean="0"/>
            <a:t>SALIANCE VALUE ATTRIBUTED TO  PARSING STRUCTURES</a:t>
          </a:r>
          <a:endParaRPr lang="en-US" dirty="0"/>
        </a:p>
      </dgm:t>
    </dgm:pt>
    <dgm:pt modelId="{E48D82EB-49E8-47FE-9294-826E73360B42}" type="parTrans" cxnId="{542844DC-4AE7-4AB8-BEB4-16CDFE01D79F}">
      <dgm:prSet/>
      <dgm:spPr/>
      <dgm:t>
        <a:bodyPr/>
        <a:lstStyle/>
        <a:p>
          <a:endParaRPr lang="en-US"/>
        </a:p>
      </dgm:t>
    </dgm:pt>
    <dgm:pt modelId="{509CED06-9BEE-45B0-B6FD-21E79A6D00BA}" type="sibTrans" cxnId="{542844DC-4AE7-4AB8-BEB4-16CDFE01D79F}">
      <dgm:prSet/>
      <dgm:spPr/>
      <dgm:t>
        <a:bodyPr/>
        <a:lstStyle/>
        <a:p>
          <a:endParaRPr lang="en-US"/>
        </a:p>
      </dgm:t>
    </dgm:pt>
    <dgm:pt modelId="{C0DAE2A6-0150-400C-A8AD-768F011D1355}" type="pres">
      <dgm:prSet presAssocID="{6571F5D7-39D4-4EC8-BCE9-C9576F425C50}" presName="linear" presStyleCnt="0">
        <dgm:presLayoutVars>
          <dgm:animLvl val="lvl"/>
          <dgm:resizeHandles val="exact"/>
        </dgm:presLayoutVars>
      </dgm:prSet>
      <dgm:spPr/>
      <dgm:t>
        <a:bodyPr/>
        <a:lstStyle/>
        <a:p>
          <a:endParaRPr lang="en-US"/>
        </a:p>
      </dgm:t>
    </dgm:pt>
    <dgm:pt modelId="{BA48EE4B-57F2-448B-97A1-91A2FCE96F27}" type="pres">
      <dgm:prSet presAssocID="{2012A798-77F4-427E-AEFA-AA54FE4B414F}" presName="parentText" presStyleLbl="node1" presStyleIdx="0" presStyleCnt="1">
        <dgm:presLayoutVars>
          <dgm:chMax val="0"/>
          <dgm:bulletEnabled val="1"/>
        </dgm:presLayoutVars>
      </dgm:prSet>
      <dgm:spPr/>
      <dgm:t>
        <a:bodyPr/>
        <a:lstStyle/>
        <a:p>
          <a:endParaRPr lang="en-US"/>
        </a:p>
      </dgm:t>
    </dgm:pt>
  </dgm:ptLst>
  <dgm:cxnLst>
    <dgm:cxn modelId="{B89EC866-ED20-4B31-90A2-E03813655E7C}" type="presOf" srcId="{2012A798-77F4-427E-AEFA-AA54FE4B414F}" destId="{BA48EE4B-57F2-448B-97A1-91A2FCE96F27}" srcOrd="0" destOrd="0" presId="urn:microsoft.com/office/officeart/2005/8/layout/vList2"/>
    <dgm:cxn modelId="{2A3F21B3-EB83-4ED4-B48A-C531BE26890B}" type="presOf" srcId="{6571F5D7-39D4-4EC8-BCE9-C9576F425C50}" destId="{C0DAE2A6-0150-400C-A8AD-768F011D1355}" srcOrd="0" destOrd="0" presId="urn:microsoft.com/office/officeart/2005/8/layout/vList2"/>
    <dgm:cxn modelId="{542844DC-4AE7-4AB8-BEB4-16CDFE01D79F}" srcId="{6571F5D7-39D4-4EC8-BCE9-C9576F425C50}" destId="{2012A798-77F4-427E-AEFA-AA54FE4B414F}" srcOrd="0" destOrd="0" parTransId="{E48D82EB-49E8-47FE-9294-826E73360B42}" sibTransId="{509CED06-9BEE-45B0-B6FD-21E79A6D00BA}"/>
    <dgm:cxn modelId="{F86E50FB-5002-4ECC-A3BA-2AA7DFC546FD}" type="presParOf" srcId="{C0DAE2A6-0150-400C-A8AD-768F011D1355}" destId="{BA48EE4B-57F2-448B-97A1-91A2FCE96F2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2C53F0A5-4E17-428D-BC9D-557085501B67}" type="doc">
      <dgm:prSet loTypeId="urn:microsoft.com/office/officeart/2005/8/layout/venn1" loCatId="relationship" qsTypeId="urn:microsoft.com/office/officeart/2005/8/quickstyle/3d1" qsCatId="3D" csTypeId="urn:microsoft.com/office/officeart/2005/8/colors/accent1_2" csCatId="accent1"/>
      <dgm:spPr/>
      <dgm:t>
        <a:bodyPr/>
        <a:lstStyle/>
        <a:p>
          <a:endParaRPr lang="en-US"/>
        </a:p>
      </dgm:t>
    </dgm:pt>
    <dgm:pt modelId="{027EB1B8-AA17-4E32-8B17-B543D5199679}">
      <dgm:prSet/>
      <dgm:spPr/>
      <dgm:t>
        <a:bodyPr/>
        <a:lstStyle/>
        <a:p>
          <a:pPr rtl="0"/>
          <a:endParaRPr lang="en-US"/>
        </a:p>
      </dgm:t>
    </dgm:pt>
    <dgm:pt modelId="{4E2232CA-4923-4ED6-91A5-097EA81ED947}" type="parTrans" cxnId="{2AFDB77C-6393-4CE1-83AF-7A5DC8F68475}">
      <dgm:prSet/>
      <dgm:spPr/>
      <dgm:t>
        <a:bodyPr/>
        <a:lstStyle/>
        <a:p>
          <a:endParaRPr lang="en-US"/>
        </a:p>
      </dgm:t>
    </dgm:pt>
    <dgm:pt modelId="{05F06C97-4499-4650-8C5C-B47DD6BB8195}" type="sibTrans" cxnId="{2AFDB77C-6393-4CE1-83AF-7A5DC8F68475}">
      <dgm:prSet/>
      <dgm:spPr/>
      <dgm:t>
        <a:bodyPr/>
        <a:lstStyle/>
        <a:p>
          <a:endParaRPr lang="en-US"/>
        </a:p>
      </dgm:t>
    </dgm:pt>
    <dgm:pt modelId="{332A991C-94D3-46BC-AA48-AD5A4028C573}">
      <dgm:prSet/>
      <dgm:spPr/>
      <dgm:t>
        <a:bodyPr/>
        <a:lstStyle/>
        <a:p>
          <a:pPr rtl="0"/>
          <a:r>
            <a:rPr lang="en-GB" smtClean="0"/>
            <a:t>Note: For the purposes of this illustration, I am not addressing the smaller POS grammatical units that make up the larger parsing structures, such as exaggerative qualifiers or exclamation with prosody, since it is a given that a spoken language system would identify the smaller units that make up these larger parsing structures.</a:t>
          </a:r>
          <a:endParaRPr lang="en-US"/>
        </a:p>
      </dgm:t>
    </dgm:pt>
    <dgm:pt modelId="{EC6C82EF-AA99-4CAD-A17D-44D031770425}" type="parTrans" cxnId="{F938D157-273D-44B6-BBAE-858EC070ABD7}">
      <dgm:prSet/>
      <dgm:spPr/>
      <dgm:t>
        <a:bodyPr/>
        <a:lstStyle/>
        <a:p>
          <a:endParaRPr lang="en-US"/>
        </a:p>
      </dgm:t>
    </dgm:pt>
    <dgm:pt modelId="{67E7B799-ECC4-4F74-AFCC-9CFC660288A2}" type="sibTrans" cxnId="{F938D157-273D-44B6-BBAE-858EC070ABD7}">
      <dgm:prSet/>
      <dgm:spPr/>
      <dgm:t>
        <a:bodyPr/>
        <a:lstStyle/>
        <a:p>
          <a:endParaRPr lang="en-US"/>
        </a:p>
      </dgm:t>
    </dgm:pt>
    <dgm:pt modelId="{6FE6D5B2-37BF-4E80-A982-334F874F6D49}">
      <dgm:prSet/>
      <dgm:spPr/>
      <dgm:t>
        <a:bodyPr/>
        <a:lstStyle/>
        <a:p>
          <a:pPr rtl="0"/>
          <a:r>
            <a:rPr lang="en-GB" smtClean="0"/>
            <a:t>Descriptors (“absolutely unbelievable” “absolutely ridiculous”) have “high salience value” (they co-occur with the emotion class “anger” or “surprise” as opposed to a low salience value ascribed to more neutral words, such as “continue” or “yes”); yet there are still no “catch” phrases or standard keywords in dialog to signify an irate caller </a:t>
          </a:r>
          <a:endParaRPr lang="en-US"/>
        </a:p>
      </dgm:t>
    </dgm:pt>
    <dgm:pt modelId="{AB8CD1DA-24FB-4822-831F-9F0071D5C860}" type="parTrans" cxnId="{8D3B5E06-37BC-4054-ACA0-5232B76B7C58}">
      <dgm:prSet/>
      <dgm:spPr/>
      <dgm:t>
        <a:bodyPr/>
        <a:lstStyle/>
        <a:p>
          <a:endParaRPr lang="en-US"/>
        </a:p>
      </dgm:t>
    </dgm:pt>
    <dgm:pt modelId="{B7326ED4-8114-4F5C-AC26-7EB2C86F4B2A}" type="sibTrans" cxnId="{8D3B5E06-37BC-4054-ACA0-5232B76B7C58}">
      <dgm:prSet/>
      <dgm:spPr/>
      <dgm:t>
        <a:bodyPr/>
        <a:lstStyle/>
        <a:p>
          <a:endParaRPr lang="en-US"/>
        </a:p>
      </dgm:t>
    </dgm:pt>
    <dgm:pt modelId="{4447B86D-8F96-4F61-B0B9-5B6C58B5A67B}" type="pres">
      <dgm:prSet presAssocID="{2C53F0A5-4E17-428D-BC9D-557085501B67}" presName="compositeShape" presStyleCnt="0">
        <dgm:presLayoutVars>
          <dgm:chMax val="7"/>
          <dgm:dir/>
          <dgm:resizeHandles val="exact"/>
        </dgm:presLayoutVars>
      </dgm:prSet>
      <dgm:spPr/>
      <dgm:t>
        <a:bodyPr/>
        <a:lstStyle/>
        <a:p>
          <a:endParaRPr lang="en-US"/>
        </a:p>
      </dgm:t>
    </dgm:pt>
    <dgm:pt modelId="{3CE95607-58B3-4EA4-A767-2C37A07FFEDE}" type="pres">
      <dgm:prSet presAssocID="{027EB1B8-AA17-4E32-8B17-B543D5199679}" presName="circ1" presStyleLbl="vennNode1" presStyleIdx="0" presStyleCnt="2"/>
      <dgm:spPr/>
      <dgm:t>
        <a:bodyPr/>
        <a:lstStyle/>
        <a:p>
          <a:endParaRPr lang="en-US"/>
        </a:p>
      </dgm:t>
    </dgm:pt>
    <dgm:pt modelId="{767EB9F1-2729-4ACB-A354-C7FD4FA50E84}" type="pres">
      <dgm:prSet presAssocID="{027EB1B8-AA17-4E32-8B17-B543D5199679}" presName="circ1Tx" presStyleLbl="revTx" presStyleIdx="0" presStyleCnt="0">
        <dgm:presLayoutVars>
          <dgm:chMax val="0"/>
          <dgm:chPref val="0"/>
          <dgm:bulletEnabled val="1"/>
        </dgm:presLayoutVars>
      </dgm:prSet>
      <dgm:spPr/>
      <dgm:t>
        <a:bodyPr/>
        <a:lstStyle/>
        <a:p>
          <a:endParaRPr lang="en-US"/>
        </a:p>
      </dgm:t>
    </dgm:pt>
    <dgm:pt modelId="{CDC50E12-19D5-450B-89D5-0F3FC86B4C3F}" type="pres">
      <dgm:prSet presAssocID="{6FE6D5B2-37BF-4E80-A982-334F874F6D49}" presName="circ2" presStyleLbl="vennNode1" presStyleIdx="1" presStyleCnt="2"/>
      <dgm:spPr/>
      <dgm:t>
        <a:bodyPr/>
        <a:lstStyle/>
        <a:p>
          <a:endParaRPr lang="en-US"/>
        </a:p>
      </dgm:t>
    </dgm:pt>
    <dgm:pt modelId="{E6F34945-0A8E-4A71-AE0F-29F5DFC8ADAE}" type="pres">
      <dgm:prSet presAssocID="{6FE6D5B2-37BF-4E80-A982-334F874F6D49}" presName="circ2Tx" presStyleLbl="revTx" presStyleIdx="0" presStyleCnt="0">
        <dgm:presLayoutVars>
          <dgm:chMax val="0"/>
          <dgm:chPref val="0"/>
          <dgm:bulletEnabled val="1"/>
        </dgm:presLayoutVars>
      </dgm:prSet>
      <dgm:spPr/>
      <dgm:t>
        <a:bodyPr/>
        <a:lstStyle/>
        <a:p>
          <a:endParaRPr lang="en-US"/>
        </a:p>
      </dgm:t>
    </dgm:pt>
  </dgm:ptLst>
  <dgm:cxnLst>
    <dgm:cxn modelId="{8D3B5E06-37BC-4054-ACA0-5232B76B7C58}" srcId="{2C53F0A5-4E17-428D-BC9D-557085501B67}" destId="{6FE6D5B2-37BF-4E80-A982-334F874F6D49}" srcOrd="1" destOrd="0" parTransId="{AB8CD1DA-24FB-4822-831F-9F0071D5C860}" sibTransId="{B7326ED4-8114-4F5C-AC26-7EB2C86F4B2A}"/>
    <dgm:cxn modelId="{82EF90B6-C1C4-4440-951B-553C3C0EA909}" type="presOf" srcId="{027EB1B8-AA17-4E32-8B17-B543D5199679}" destId="{3CE95607-58B3-4EA4-A767-2C37A07FFEDE}" srcOrd="0" destOrd="0" presId="urn:microsoft.com/office/officeart/2005/8/layout/venn1"/>
    <dgm:cxn modelId="{0EA4B2C9-C11F-4991-B1AD-BFCAD77D5C8E}" type="presOf" srcId="{027EB1B8-AA17-4E32-8B17-B543D5199679}" destId="{767EB9F1-2729-4ACB-A354-C7FD4FA50E84}" srcOrd="1" destOrd="0" presId="urn:microsoft.com/office/officeart/2005/8/layout/venn1"/>
    <dgm:cxn modelId="{8913B1CF-00F6-4A0D-A087-171BB8F9F5B6}" type="presOf" srcId="{6FE6D5B2-37BF-4E80-A982-334F874F6D49}" destId="{E6F34945-0A8E-4A71-AE0F-29F5DFC8ADAE}" srcOrd="1" destOrd="0" presId="urn:microsoft.com/office/officeart/2005/8/layout/venn1"/>
    <dgm:cxn modelId="{8B1B8F5A-63BB-483C-BD85-C6AE57E431A9}" type="presOf" srcId="{2C53F0A5-4E17-428D-BC9D-557085501B67}" destId="{4447B86D-8F96-4F61-B0B9-5B6C58B5A67B}" srcOrd="0" destOrd="0" presId="urn:microsoft.com/office/officeart/2005/8/layout/venn1"/>
    <dgm:cxn modelId="{7F41CA6E-9A95-4D84-A285-C80F882F0B7A}" type="presOf" srcId="{332A991C-94D3-46BC-AA48-AD5A4028C573}" destId="{767EB9F1-2729-4ACB-A354-C7FD4FA50E84}" srcOrd="1" destOrd="1" presId="urn:microsoft.com/office/officeart/2005/8/layout/venn1"/>
    <dgm:cxn modelId="{AB1DE0D5-172F-4959-963C-8BFDFEB60CF5}" type="presOf" srcId="{6FE6D5B2-37BF-4E80-A982-334F874F6D49}" destId="{CDC50E12-19D5-450B-89D5-0F3FC86B4C3F}" srcOrd="0" destOrd="0" presId="urn:microsoft.com/office/officeart/2005/8/layout/venn1"/>
    <dgm:cxn modelId="{207AEFC2-C055-4DA7-959C-B4A42B35480E}" type="presOf" srcId="{332A991C-94D3-46BC-AA48-AD5A4028C573}" destId="{3CE95607-58B3-4EA4-A767-2C37A07FFEDE}" srcOrd="0" destOrd="1" presId="urn:microsoft.com/office/officeart/2005/8/layout/venn1"/>
    <dgm:cxn modelId="{2AFDB77C-6393-4CE1-83AF-7A5DC8F68475}" srcId="{2C53F0A5-4E17-428D-BC9D-557085501B67}" destId="{027EB1B8-AA17-4E32-8B17-B543D5199679}" srcOrd="0" destOrd="0" parTransId="{4E2232CA-4923-4ED6-91A5-097EA81ED947}" sibTransId="{05F06C97-4499-4650-8C5C-B47DD6BB8195}"/>
    <dgm:cxn modelId="{F938D157-273D-44B6-BBAE-858EC070ABD7}" srcId="{027EB1B8-AA17-4E32-8B17-B543D5199679}" destId="{332A991C-94D3-46BC-AA48-AD5A4028C573}" srcOrd="0" destOrd="0" parTransId="{EC6C82EF-AA99-4CAD-A17D-44D031770425}" sibTransId="{67E7B799-ECC4-4F74-AFCC-9CFC660288A2}"/>
    <dgm:cxn modelId="{69E6DA95-48EF-418E-8F98-158628BC7166}" type="presParOf" srcId="{4447B86D-8F96-4F61-B0B9-5B6C58B5A67B}" destId="{3CE95607-58B3-4EA4-A767-2C37A07FFEDE}" srcOrd="0" destOrd="0" presId="urn:microsoft.com/office/officeart/2005/8/layout/venn1"/>
    <dgm:cxn modelId="{7FA56CA5-1730-48FE-B3F3-03A98B60D833}" type="presParOf" srcId="{4447B86D-8F96-4F61-B0B9-5B6C58B5A67B}" destId="{767EB9F1-2729-4ACB-A354-C7FD4FA50E84}" srcOrd="1" destOrd="0" presId="urn:microsoft.com/office/officeart/2005/8/layout/venn1"/>
    <dgm:cxn modelId="{0F655DE5-3C2B-495D-B1DC-04F5A33A04D5}" type="presParOf" srcId="{4447B86D-8F96-4F61-B0B9-5B6C58B5A67B}" destId="{CDC50E12-19D5-450B-89D5-0F3FC86B4C3F}" srcOrd="2" destOrd="0" presId="urn:microsoft.com/office/officeart/2005/8/layout/venn1"/>
    <dgm:cxn modelId="{B66B9E47-EB3C-431B-8FF3-437861994CE7}" type="presParOf" srcId="{4447B86D-8F96-4F61-B0B9-5B6C58B5A67B}" destId="{E6F34945-0A8E-4A71-AE0F-29F5DFC8ADAE}" srcOrd="3"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B011DC-C158-4020-9F4E-532A82543BAD}" type="doc">
      <dgm:prSet loTypeId="urn:microsoft.com/office/officeart/2005/8/layout/vList2" loCatId="list" qsTypeId="urn:microsoft.com/office/officeart/2005/8/quickstyle/simple1" qsCatId="simple" csTypeId="urn:microsoft.com/office/officeart/2005/8/colors/accent1_2" csCatId="accent1" phldr="0"/>
      <dgm:spPr/>
      <dgm:t>
        <a:bodyPr/>
        <a:lstStyle/>
        <a:p>
          <a:endParaRPr lang="en-US"/>
        </a:p>
      </dgm:t>
    </dgm:pt>
    <dgm:pt modelId="{F1B031C6-F6A8-4A36-BEE5-3A1558D257C4}" type="pres">
      <dgm:prSet presAssocID="{A2B011DC-C158-4020-9F4E-532A82543BAD}" presName="linear" presStyleCnt="0">
        <dgm:presLayoutVars>
          <dgm:animLvl val="lvl"/>
          <dgm:resizeHandles val="exact"/>
        </dgm:presLayoutVars>
      </dgm:prSet>
      <dgm:spPr/>
      <dgm:t>
        <a:bodyPr/>
        <a:lstStyle/>
        <a:p>
          <a:endParaRPr lang="en-US"/>
        </a:p>
      </dgm:t>
    </dgm:pt>
  </dgm:ptLst>
  <dgm:cxnLst>
    <dgm:cxn modelId="{CDFBBC38-5E50-4C86-B31E-31B5BD9D9768}" type="presOf" srcId="{A2B011DC-C158-4020-9F4E-532A82543BAD}" destId="{F1B031C6-F6A8-4A36-BEE5-3A1558D257C4}"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333E705F-5905-4AC1-9FFA-3E7BEA328C20}" type="doc">
      <dgm:prSet loTypeId="urn:microsoft.com/office/officeart/2005/8/layout/target3" loCatId="relationship" qsTypeId="urn:microsoft.com/office/officeart/2005/8/quickstyle/simple5" qsCatId="simple" csTypeId="urn:microsoft.com/office/officeart/2005/8/colors/accent0_3" csCatId="mainScheme" phldr="1"/>
      <dgm:spPr/>
      <dgm:t>
        <a:bodyPr/>
        <a:lstStyle/>
        <a:p>
          <a:endParaRPr lang="en-US"/>
        </a:p>
      </dgm:t>
    </dgm:pt>
    <dgm:pt modelId="{31842761-73D5-421B-9238-3BE7E4DACDC1}">
      <dgm:prSet custT="1"/>
      <dgm:spPr/>
      <dgm:t>
        <a:bodyPr/>
        <a:lstStyle/>
        <a:p>
          <a:pPr rtl="0"/>
          <a:r>
            <a:rPr lang="en-US" sz="1800" b="1" baseline="0" dirty="0" smtClean="0">
              <a:solidFill>
                <a:schemeClr val="bg1"/>
              </a:solidFill>
            </a:rPr>
            <a:t>DESIGN OF DYNAMIC ELECTRONIC DICTIONARIES AND DYNAMIC SEARCH ENGINES TO CONFORM TO HUMAN LANUAGE USE</a:t>
          </a:r>
          <a:r>
            <a:rPr lang="en-US" sz="2000" b="1" baseline="0" dirty="0" smtClean="0">
              <a:solidFill>
                <a:schemeClr val="bg1"/>
              </a:solidFill>
            </a:rPr>
            <a:t/>
          </a:r>
          <a:br>
            <a:rPr lang="en-US" sz="2000" b="1" baseline="0" dirty="0" smtClean="0">
              <a:solidFill>
                <a:schemeClr val="bg1"/>
              </a:solidFill>
            </a:rPr>
          </a:br>
          <a:endParaRPr lang="en-US" sz="2000" b="1" dirty="0">
            <a:solidFill>
              <a:schemeClr val="bg1"/>
            </a:solidFill>
          </a:endParaRPr>
        </a:p>
      </dgm:t>
    </dgm:pt>
    <dgm:pt modelId="{3A1EF558-3D0D-49B5-BD7B-61030458AD1D}" type="parTrans" cxnId="{2236BC70-93B3-4593-84DA-5B58F31FB0EC}">
      <dgm:prSet/>
      <dgm:spPr/>
      <dgm:t>
        <a:bodyPr/>
        <a:lstStyle/>
        <a:p>
          <a:endParaRPr lang="en-US"/>
        </a:p>
      </dgm:t>
    </dgm:pt>
    <dgm:pt modelId="{13E85219-12A7-4024-9059-4728EC4288A0}" type="sibTrans" cxnId="{2236BC70-93B3-4593-84DA-5B58F31FB0EC}">
      <dgm:prSet/>
      <dgm:spPr/>
      <dgm:t>
        <a:bodyPr/>
        <a:lstStyle/>
        <a:p>
          <a:endParaRPr lang="en-US"/>
        </a:p>
      </dgm:t>
    </dgm:pt>
    <dgm:pt modelId="{19E6BCAE-73FF-4BD1-B90F-4ACE36EED104}" type="pres">
      <dgm:prSet presAssocID="{333E705F-5905-4AC1-9FFA-3E7BEA328C20}" presName="Name0" presStyleCnt="0">
        <dgm:presLayoutVars>
          <dgm:chMax val="7"/>
          <dgm:dir/>
          <dgm:animLvl val="lvl"/>
          <dgm:resizeHandles val="exact"/>
        </dgm:presLayoutVars>
      </dgm:prSet>
      <dgm:spPr/>
      <dgm:t>
        <a:bodyPr/>
        <a:lstStyle/>
        <a:p>
          <a:endParaRPr lang="en-US"/>
        </a:p>
      </dgm:t>
    </dgm:pt>
    <dgm:pt modelId="{3CEF7368-6034-4AFD-BAFC-95E765AB911C}" type="pres">
      <dgm:prSet presAssocID="{31842761-73D5-421B-9238-3BE7E4DACDC1}" presName="circle1" presStyleLbl="node1" presStyleIdx="0" presStyleCnt="1"/>
      <dgm:spPr/>
    </dgm:pt>
    <dgm:pt modelId="{D3F02EB5-1505-4DF1-B2DB-31B78E406426}" type="pres">
      <dgm:prSet presAssocID="{31842761-73D5-421B-9238-3BE7E4DACDC1}" presName="space" presStyleCnt="0"/>
      <dgm:spPr/>
    </dgm:pt>
    <dgm:pt modelId="{5E908481-7D75-4A1C-8F91-DE8DA2BB6C54}" type="pres">
      <dgm:prSet presAssocID="{31842761-73D5-421B-9238-3BE7E4DACDC1}" presName="rect1" presStyleLbl="alignAcc1" presStyleIdx="0" presStyleCnt="1"/>
      <dgm:spPr/>
      <dgm:t>
        <a:bodyPr/>
        <a:lstStyle/>
        <a:p>
          <a:endParaRPr lang="en-US"/>
        </a:p>
      </dgm:t>
    </dgm:pt>
    <dgm:pt modelId="{35BB1655-8F18-455D-9057-757069ABED0A}" type="pres">
      <dgm:prSet presAssocID="{31842761-73D5-421B-9238-3BE7E4DACDC1}" presName="rect1ParTxNoCh" presStyleLbl="alignAcc1" presStyleIdx="0" presStyleCnt="1">
        <dgm:presLayoutVars>
          <dgm:chMax val="1"/>
          <dgm:bulletEnabled val="1"/>
        </dgm:presLayoutVars>
      </dgm:prSet>
      <dgm:spPr/>
      <dgm:t>
        <a:bodyPr/>
        <a:lstStyle/>
        <a:p>
          <a:endParaRPr lang="en-US"/>
        </a:p>
      </dgm:t>
    </dgm:pt>
  </dgm:ptLst>
  <dgm:cxnLst>
    <dgm:cxn modelId="{E30523C5-F023-49C4-A1FA-8448D3676524}" type="presOf" srcId="{333E705F-5905-4AC1-9FFA-3E7BEA328C20}" destId="{19E6BCAE-73FF-4BD1-B90F-4ACE36EED104}" srcOrd="0" destOrd="0" presId="urn:microsoft.com/office/officeart/2005/8/layout/target3"/>
    <dgm:cxn modelId="{3464555B-E790-4D06-AC01-BB17EB0300AC}" type="presOf" srcId="{31842761-73D5-421B-9238-3BE7E4DACDC1}" destId="{5E908481-7D75-4A1C-8F91-DE8DA2BB6C54}" srcOrd="0" destOrd="0" presId="urn:microsoft.com/office/officeart/2005/8/layout/target3"/>
    <dgm:cxn modelId="{2236BC70-93B3-4593-84DA-5B58F31FB0EC}" srcId="{333E705F-5905-4AC1-9FFA-3E7BEA328C20}" destId="{31842761-73D5-421B-9238-3BE7E4DACDC1}" srcOrd="0" destOrd="0" parTransId="{3A1EF558-3D0D-49B5-BD7B-61030458AD1D}" sibTransId="{13E85219-12A7-4024-9059-4728EC4288A0}"/>
    <dgm:cxn modelId="{66421B31-75C2-4602-B82F-E812D8709372}" type="presOf" srcId="{31842761-73D5-421B-9238-3BE7E4DACDC1}" destId="{35BB1655-8F18-455D-9057-757069ABED0A}" srcOrd="1" destOrd="0" presId="urn:microsoft.com/office/officeart/2005/8/layout/target3"/>
    <dgm:cxn modelId="{94F53DBB-802E-42F2-8916-ABDA328AE0DE}" type="presParOf" srcId="{19E6BCAE-73FF-4BD1-B90F-4ACE36EED104}" destId="{3CEF7368-6034-4AFD-BAFC-95E765AB911C}" srcOrd="0" destOrd="0" presId="urn:microsoft.com/office/officeart/2005/8/layout/target3"/>
    <dgm:cxn modelId="{9F0B52DA-2051-4A13-BB3B-D82D122D4EDC}" type="presParOf" srcId="{19E6BCAE-73FF-4BD1-B90F-4ACE36EED104}" destId="{D3F02EB5-1505-4DF1-B2DB-31B78E406426}" srcOrd="1" destOrd="0" presId="urn:microsoft.com/office/officeart/2005/8/layout/target3"/>
    <dgm:cxn modelId="{2FB7F39D-9766-402E-B177-C989303E5434}" type="presParOf" srcId="{19E6BCAE-73FF-4BD1-B90F-4ACE36EED104}" destId="{5E908481-7D75-4A1C-8F91-DE8DA2BB6C54}" srcOrd="2" destOrd="0" presId="urn:microsoft.com/office/officeart/2005/8/layout/target3"/>
    <dgm:cxn modelId="{AC5B2016-525F-468D-A1B5-ED39B3E1DDCA}" type="presParOf" srcId="{19E6BCAE-73FF-4BD1-B90F-4ACE36EED104}" destId="{35BB1655-8F18-455D-9057-757069ABED0A}"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AC64149C-C667-4C40-9805-A5A20BE3992F}" type="doc">
      <dgm:prSet loTypeId="urn:microsoft.com/office/officeart/2005/8/layout/vList3" loCatId="list" qsTypeId="urn:microsoft.com/office/officeart/2005/8/quickstyle/3d1" qsCatId="3D" csTypeId="urn:microsoft.com/office/officeart/2005/8/colors/accent0_3" csCatId="mainScheme" phldr="1"/>
      <dgm:spPr/>
      <dgm:t>
        <a:bodyPr/>
        <a:lstStyle/>
        <a:p>
          <a:endParaRPr lang="en-US"/>
        </a:p>
      </dgm:t>
    </dgm:pt>
    <dgm:pt modelId="{5B9CC971-696F-4D35-B4BC-CD3B0A1E10B1}">
      <dgm:prSet/>
      <dgm:spPr/>
      <dgm:t>
        <a:bodyPr/>
        <a:lstStyle/>
        <a:p>
          <a:pPr rtl="0"/>
          <a:r>
            <a:rPr lang="en-US" dirty="0" smtClean="0"/>
            <a:t>Language Use is Not a </a:t>
          </a:r>
          <a:r>
            <a:rPr lang="en-US" dirty="0" smtClean="0">
              <a:solidFill>
                <a:srgbClr val="FFFF00"/>
              </a:solidFill>
            </a:rPr>
            <a:t>Static</a:t>
          </a:r>
          <a:r>
            <a:rPr lang="en-US" dirty="0" smtClean="0"/>
            <a:t> Process: The meaning of words continually evolve as words derive their meaning from their contextual usage and in turn “reflexively” re-define context through their use (e.g., political usage of “transparency” or “bailout”) </a:t>
          </a:r>
          <a:endParaRPr lang="en-US" dirty="0"/>
        </a:p>
      </dgm:t>
    </dgm:pt>
    <dgm:pt modelId="{F72BE30D-C2D7-4DBA-B23E-B34A43871E9F}" type="parTrans" cxnId="{46D9FB1F-4033-450D-A8DE-FD20A32B197C}">
      <dgm:prSet/>
      <dgm:spPr/>
      <dgm:t>
        <a:bodyPr/>
        <a:lstStyle/>
        <a:p>
          <a:endParaRPr lang="en-US"/>
        </a:p>
      </dgm:t>
    </dgm:pt>
    <dgm:pt modelId="{5F5D8A5B-FF13-4712-B955-063A96A5979D}" type="sibTrans" cxnId="{46D9FB1F-4033-450D-A8DE-FD20A32B197C}">
      <dgm:prSet/>
      <dgm:spPr/>
      <dgm:t>
        <a:bodyPr/>
        <a:lstStyle/>
        <a:p>
          <a:endParaRPr lang="en-US"/>
        </a:p>
      </dgm:t>
    </dgm:pt>
    <dgm:pt modelId="{9DCDDDEB-FB28-4C92-8FDF-AEAEA4D105D8}">
      <dgm:prSet/>
      <dgm:spPr/>
      <dgm:t>
        <a:bodyPr/>
        <a:lstStyle/>
        <a:p>
          <a:pPr rtl="0"/>
          <a:r>
            <a:rPr lang="en-US" dirty="0" smtClean="0"/>
            <a:t>Query-Based Search is a Not </a:t>
          </a:r>
          <a:r>
            <a:rPr lang="en-US" dirty="0" smtClean="0">
              <a:solidFill>
                <a:srgbClr val="FFFF00"/>
              </a:solidFill>
            </a:rPr>
            <a:t>Static</a:t>
          </a:r>
          <a:r>
            <a:rPr lang="en-US" dirty="0" smtClean="0"/>
            <a:t> Process: Users do not engage in what is known as “precise search” which presupposes that user know exactly what to look for: a precise paper knowing its title, authors, and major theme. It is, therefore, not unusual for users to input search terms that are different from index terms used by the system (</a:t>
          </a:r>
          <a:r>
            <a:rPr lang="en-US" dirty="0" err="1" smtClean="0"/>
            <a:t>Kboubi</a:t>
          </a:r>
          <a:r>
            <a:rPr lang="en-US" dirty="0" smtClean="0"/>
            <a:t>, et al. 2012) </a:t>
          </a:r>
          <a:endParaRPr lang="en-US" dirty="0"/>
        </a:p>
      </dgm:t>
    </dgm:pt>
    <dgm:pt modelId="{E7B3C635-16DA-4C8A-8C06-4EE468E53CE4}" type="parTrans" cxnId="{CFACE35A-DB7E-4102-B6EA-8996738C8D65}">
      <dgm:prSet/>
      <dgm:spPr/>
      <dgm:t>
        <a:bodyPr/>
        <a:lstStyle/>
        <a:p>
          <a:endParaRPr lang="en-US"/>
        </a:p>
      </dgm:t>
    </dgm:pt>
    <dgm:pt modelId="{FC9CFEF3-5625-4E27-87C0-CB564D163163}" type="sibTrans" cxnId="{CFACE35A-DB7E-4102-B6EA-8996738C8D65}">
      <dgm:prSet/>
      <dgm:spPr/>
      <dgm:t>
        <a:bodyPr/>
        <a:lstStyle/>
        <a:p>
          <a:endParaRPr lang="en-US"/>
        </a:p>
      </dgm:t>
    </dgm:pt>
    <dgm:pt modelId="{4FE3CFA1-EF23-4E9F-A955-BC65C59DCD0E}" type="pres">
      <dgm:prSet presAssocID="{AC64149C-C667-4C40-9805-A5A20BE3992F}" presName="linearFlow" presStyleCnt="0">
        <dgm:presLayoutVars>
          <dgm:dir/>
          <dgm:resizeHandles val="exact"/>
        </dgm:presLayoutVars>
      </dgm:prSet>
      <dgm:spPr/>
      <dgm:t>
        <a:bodyPr/>
        <a:lstStyle/>
        <a:p>
          <a:endParaRPr lang="en-US"/>
        </a:p>
      </dgm:t>
    </dgm:pt>
    <dgm:pt modelId="{EBBE0760-16B0-44CF-9CB0-7A6F2E6958D4}" type="pres">
      <dgm:prSet presAssocID="{5B9CC971-696F-4D35-B4BC-CD3B0A1E10B1}" presName="composite" presStyleCnt="0"/>
      <dgm:spPr/>
    </dgm:pt>
    <dgm:pt modelId="{A2352707-4835-4528-9098-49C142740179}" type="pres">
      <dgm:prSet presAssocID="{5B9CC971-696F-4D35-B4BC-CD3B0A1E10B1}" presName="imgShp" presStyleLbl="fgImgPlace1" presStyleIdx="0" presStyleCnt="2"/>
      <dgm:spPr/>
    </dgm:pt>
    <dgm:pt modelId="{B269A831-B9A4-40DA-BAFB-96FF5EC7D628}" type="pres">
      <dgm:prSet presAssocID="{5B9CC971-696F-4D35-B4BC-CD3B0A1E10B1}" presName="txShp" presStyleLbl="node1" presStyleIdx="0" presStyleCnt="2">
        <dgm:presLayoutVars>
          <dgm:bulletEnabled val="1"/>
        </dgm:presLayoutVars>
      </dgm:prSet>
      <dgm:spPr/>
      <dgm:t>
        <a:bodyPr/>
        <a:lstStyle/>
        <a:p>
          <a:endParaRPr lang="en-US"/>
        </a:p>
      </dgm:t>
    </dgm:pt>
    <dgm:pt modelId="{5588752A-A3C6-4BE1-8A26-DE62CA79F50F}" type="pres">
      <dgm:prSet presAssocID="{5F5D8A5B-FF13-4712-B955-063A96A5979D}" presName="spacing" presStyleCnt="0"/>
      <dgm:spPr/>
    </dgm:pt>
    <dgm:pt modelId="{E9C94174-B13A-4888-A5E0-97C017D2A3FF}" type="pres">
      <dgm:prSet presAssocID="{9DCDDDEB-FB28-4C92-8FDF-AEAEA4D105D8}" presName="composite" presStyleCnt="0"/>
      <dgm:spPr/>
    </dgm:pt>
    <dgm:pt modelId="{F44D70D6-4122-4E82-B52E-5BC8E6E34FD3}" type="pres">
      <dgm:prSet presAssocID="{9DCDDDEB-FB28-4C92-8FDF-AEAEA4D105D8}" presName="imgShp" presStyleLbl="fgImgPlace1" presStyleIdx="1" presStyleCnt="2"/>
      <dgm:spPr/>
    </dgm:pt>
    <dgm:pt modelId="{F6EB8FB1-D578-41B8-83BE-2811BF2247A0}" type="pres">
      <dgm:prSet presAssocID="{9DCDDDEB-FB28-4C92-8FDF-AEAEA4D105D8}" presName="txShp" presStyleLbl="node1" presStyleIdx="1" presStyleCnt="2">
        <dgm:presLayoutVars>
          <dgm:bulletEnabled val="1"/>
        </dgm:presLayoutVars>
      </dgm:prSet>
      <dgm:spPr/>
      <dgm:t>
        <a:bodyPr/>
        <a:lstStyle/>
        <a:p>
          <a:endParaRPr lang="en-US"/>
        </a:p>
      </dgm:t>
    </dgm:pt>
  </dgm:ptLst>
  <dgm:cxnLst>
    <dgm:cxn modelId="{3280FAA5-8B81-4982-8147-2789A1CD6703}" type="presOf" srcId="{5B9CC971-696F-4D35-B4BC-CD3B0A1E10B1}" destId="{B269A831-B9A4-40DA-BAFB-96FF5EC7D628}" srcOrd="0" destOrd="0" presId="urn:microsoft.com/office/officeart/2005/8/layout/vList3"/>
    <dgm:cxn modelId="{CFACE35A-DB7E-4102-B6EA-8996738C8D65}" srcId="{AC64149C-C667-4C40-9805-A5A20BE3992F}" destId="{9DCDDDEB-FB28-4C92-8FDF-AEAEA4D105D8}" srcOrd="1" destOrd="0" parTransId="{E7B3C635-16DA-4C8A-8C06-4EE468E53CE4}" sibTransId="{FC9CFEF3-5625-4E27-87C0-CB564D163163}"/>
    <dgm:cxn modelId="{83209A74-CECE-494D-90CE-B20DAF725129}" type="presOf" srcId="{9DCDDDEB-FB28-4C92-8FDF-AEAEA4D105D8}" destId="{F6EB8FB1-D578-41B8-83BE-2811BF2247A0}" srcOrd="0" destOrd="0" presId="urn:microsoft.com/office/officeart/2005/8/layout/vList3"/>
    <dgm:cxn modelId="{1B043888-86E9-46C1-86B5-09A92D62BD3E}" type="presOf" srcId="{AC64149C-C667-4C40-9805-A5A20BE3992F}" destId="{4FE3CFA1-EF23-4E9F-A955-BC65C59DCD0E}" srcOrd="0" destOrd="0" presId="urn:microsoft.com/office/officeart/2005/8/layout/vList3"/>
    <dgm:cxn modelId="{46D9FB1F-4033-450D-A8DE-FD20A32B197C}" srcId="{AC64149C-C667-4C40-9805-A5A20BE3992F}" destId="{5B9CC971-696F-4D35-B4BC-CD3B0A1E10B1}" srcOrd="0" destOrd="0" parTransId="{F72BE30D-C2D7-4DBA-B23E-B34A43871E9F}" sibTransId="{5F5D8A5B-FF13-4712-B955-063A96A5979D}"/>
    <dgm:cxn modelId="{E4655B67-87FE-4F8F-A3CD-97D2A8D9368E}" type="presParOf" srcId="{4FE3CFA1-EF23-4E9F-A955-BC65C59DCD0E}" destId="{EBBE0760-16B0-44CF-9CB0-7A6F2E6958D4}" srcOrd="0" destOrd="0" presId="urn:microsoft.com/office/officeart/2005/8/layout/vList3"/>
    <dgm:cxn modelId="{D4F51573-AEFC-442B-8453-B9B9AC4BCC32}" type="presParOf" srcId="{EBBE0760-16B0-44CF-9CB0-7A6F2E6958D4}" destId="{A2352707-4835-4528-9098-49C142740179}" srcOrd="0" destOrd="0" presId="urn:microsoft.com/office/officeart/2005/8/layout/vList3"/>
    <dgm:cxn modelId="{7BCAB08C-8D88-496A-AA1C-5585BC7C77A5}" type="presParOf" srcId="{EBBE0760-16B0-44CF-9CB0-7A6F2E6958D4}" destId="{B269A831-B9A4-40DA-BAFB-96FF5EC7D628}" srcOrd="1" destOrd="0" presId="urn:microsoft.com/office/officeart/2005/8/layout/vList3"/>
    <dgm:cxn modelId="{164FDBD2-27C9-4527-B82D-AC3B9FCCE1B5}" type="presParOf" srcId="{4FE3CFA1-EF23-4E9F-A955-BC65C59DCD0E}" destId="{5588752A-A3C6-4BE1-8A26-DE62CA79F50F}" srcOrd="1" destOrd="0" presId="urn:microsoft.com/office/officeart/2005/8/layout/vList3"/>
    <dgm:cxn modelId="{25AF57B1-1EF4-4BCE-81C8-827A7712CA84}" type="presParOf" srcId="{4FE3CFA1-EF23-4E9F-A955-BC65C59DCD0E}" destId="{E9C94174-B13A-4888-A5E0-97C017D2A3FF}" srcOrd="2" destOrd="0" presId="urn:microsoft.com/office/officeart/2005/8/layout/vList3"/>
    <dgm:cxn modelId="{C2DCEE81-2525-44DF-B312-FF990533F16E}" type="presParOf" srcId="{E9C94174-B13A-4888-A5E0-97C017D2A3FF}" destId="{F44D70D6-4122-4E82-B52E-5BC8E6E34FD3}" srcOrd="0" destOrd="0" presId="urn:microsoft.com/office/officeart/2005/8/layout/vList3"/>
    <dgm:cxn modelId="{EF0FC432-7EF4-446A-A49A-845D0D2F926F}" type="presParOf" srcId="{E9C94174-B13A-4888-A5E0-97C017D2A3FF}" destId="{F6EB8FB1-D578-41B8-83BE-2811BF2247A0}" srcOrd="1" destOrd="0" presId="urn:microsoft.com/office/officeart/2005/8/layout/v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2.xml><?xml version="1.0" encoding="utf-8"?>
<dgm:dataModel xmlns:dgm="http://schemas.openxmlformats.org/drawingml/2006/diagram" xmlns:a="http://schemas.openxmlformats.org/drawingml/2006/main">
  <dgm:ptLst>
    <dgm:pt modelId="{8C48064E-289B-4ECC-ACC5-237A57375496}" type="doc">
      <dgm:prSet loTypeId="urn:microsoft.com/office/officeart/2005/8/layout/venn1" loCatId="relationship" qsTypeId="urn:microsoft.com/office/officeart/2005/8/quickstyle/3d3" qsCatId="3D" csTypeId="urn:microsoft.com/office/officeart/2005/8/colors/accent1_2" csCatId="accent1" phldr="1"/>
      <dgm:spPr/>
      <dgm:t>
        <a:bodyPr/>
        <a:lstStyle/>
        <a:p>
          <a:endParaRPr lang="en-US"/>
        </a:p>
      </dgm:t>
    </dgm:pt>
    <dgm:pt modelId="{3C67852B-9714-45C1-B7DC-80499918A451}">
      <dgm:prSet/>
      <dgm:spPr/>
      <dgm:t>
        <a:bodyPr/>
        <a:lstStyle/>
        <a:p>
          <a:pPr rtl="0"/>
          <a:r>
            <a:rPr lang="en-US" dirty="0" smtClean="0"/>
            <a:t>Electronic dictionaries  “promise dynamic, proactive search via multiple criteria (meaning, sound, related words) and via diverse access routes.</a:t>
          </a:r>
          <a:endParaRPr lang="en-US" dirty="0"/>
        </a:p>
      </dgm:t>
    </dgm:pt>
    <dgm:pt modelId="{C914117C-5D4F-41EB-966D-5F9AAB4B2F86}" type="parTrans" cxnId="{E2B1D83B-7629-4BD4-BA3F-EE36911E7A07}">
      <dgm:prSet/>
      <dgm:spPr/>
      <dgm:t>
        <a:bodyPr/>
        <a:lstStyle/>
        <a:p>
          <a:endParaRPr lang="en-US"/>
        </a:p>
      </dgm:t>
    </dgm:pt>
    <dgm:pt modelId="{07E076A2-4356-41C7-B6C2-62776141613D}" type="sibTrans" cxnId="{E2B1D83B-7629-4BD4-BA3F-EE36911E7A07}">
      <dgm:prSet/>
      <dgm:spPr/>
      <dgm:t>
        <a:bodyPr/>
        <a:lstStyle/>
        <a:p>
          <a:endParaRPr lang="en-US"/>
        </a:p>
      </dgm:t>
    </dgm:pt>
    <dgm:pt modelId="{6F5AF6B0-1313-465B-847C-04B5FE8933E3}">
      <dgm:prSet/>
      <dgm:spPr/>
      <dgm:t>
        <a:bodyPr/>
        <a:lstStyle/>
        <a:p>
          <a:pPr rtl="0"/>
          <a:r>
            <a:rPr lang="en-US" dirty="0" smtClean="0"/>
            <a:t>Navigation (supported by our understanding  of the mental lexicon and an integration of these findings into the design of electronic dictionaries) takes place in a huge conceptual lexical space, and the results are displayable in a multitude of forms (e.g. as trees, as lists, as graphs, or sorted alphabetically, by topic, by frequency)” (Zock and Rapp, 2012).</a:t>
          </a:r>
          <a:endParaRPr lang="en-US" dirty="0"/>
        </a:p>
      </dgm:t>
    </dgm:pt>
    <dgm:pt modelId="{E4F9234D-E904-4643-9C55-EC5643E00B43}" type="parTrans" cxnId="{8C1600D3-AEB3-4BD9-ACD4-86ABF555F37B}">
      <dgm:prSet/>
      <dgm:spPr/>
      <dgm:t>
        <a:bodyPr/>
        <a:lstStyle/>
        <a:p>
          <a:endParaRPr lang="en-US"/>
        </a:p>
      </dgm:t>
    </dgm:pt>
    <dgm:pt modelId="{7D1B69CA-5399-487E-BA7A-D2ABBC64E7F8}" type="sibTrans" cxnId="{8C1600D3-AEB3-4BD9-ACD4-86ABF555F37B}">
      <dgm:prSet/>
      <dgm:spPr/>
      <dgm:t>
        <a:bodyPr/>
        <a:lstStyle/>
        <a:p>
          <a:endParaRPr lang="en-US"/>
        </a:p>
      </dgm:t>
    </dgm:pt>
    <dgm:pt modelId="{EC51549F-F477-413C-9C49-09CD0CB8D282}" type="pres">
      <dgm:prSet presAssocID="{8C48064E-289B-4ECC-ACC5-237A57375496}" presName="compositeShape" presStyleCnt="0">
        <dgm:presLayoutVars>
          <dgm:chMax val="7"/>
          <dgm:dir/>
          <dgm:resizeHandles val="exact"/>
        </dgm:presLayoutVars>
      </dgm:prSet>
      <dgm:spPr/>
      <dgm:t>
        <a:bodyPr/>
        <a:lstStyle/>
        <a:p>
          <a:endParaRPr lang="en-US"/>
        </a:p>
      </dgm:t>
    </dgm:pt>
    <dgm:pt modelId="{D2F0E13F-4BCC-4632-92B5-4B9155DB8B02}" type="pres">
      <dgm:prSet presAssocID="{3C67852B-9714-45C1-B7DC-80499918A451}" presName="circ1" presStyleLbl="vennNode1" presStyleIdx="0" presStyleCnt="2"/>
      <dgm:spPr/>
      <dgm:t>
        <a:bodyPr/>
        <a:lstStyle/>
        <a:p>
          <a:endParaRPr lang="en-US"/>
        </a:p>
      </dgm:t>
    </dgm:pt>
    <dgm:pt modelId="{5227784E-BADA-4997-AD5C-40ACA01D4784}" type="pres">
      <dgm:prSet presAssocID="{3C67852B-9714-45C1-B7DC-80499918A451}" presName="circ1Tx" presStyleLbl="revTx" presStyleIdx="0" presStyleCnt="0">
        <dgm:presLayoutVars>
          <dgm:chMax val="0"/>
          <dgm:chPref val="0"/>
          <dgm:bulletEnabled val="1"/>
        </dgm:presLayoutVars>
      </dgm:prSet>
      <dgm:spPr/>
      <dgm:t>
        <a:bodyPr/>
        <a:lstStyle/>
        <a:p>
          <a:endParaRPr lang="en-US"/>
        </a:p>
      </dgm:t>
    </dgm:pt>
    <dgm:pt modelId="{7DBEBF8F-B783-4C37-9085-B6A4FA983DD2}" type="pres">
      <dgm:prSet presAssocID="{6F5AF6B0-1313-465B-847C-04B5FE8933E3}" presName="circ2" presStyleLbl="vennNode1" presStyleIdx="1" presStyleCnt="2"/>
      <dgm:spPr/>
      <dgm:t>
        <a:bodyPr/>
        <a:lstStyle/>
        <a:p>
          <a:endParaRPr lang="en-US"/>
        </a:p>
      </dgm:t>
    </dgm:pt>
    <dgm:pt modelId="{C8DD86A0-052C-4171-938A-B95027362376}" type="pres">
      <dgm:prSet presAssocID="{6F5AF6B0-1313-465B-847C-04B5FE8933E3}" presName="circ2Tx" presStyleLbl="revTx" presStyleIdx="0" presStyleCnt="0">
        <dgm:presLayoutVars>
          <dgm:chMax val="0"/>
          <dgm:chPref val="0"/>
          <dgm:bulletEnabled val="1"/>
        </dgm:presLayoutVars>
      </dgm:prSet>
      <dgm:spPr/>
      <dgm:t>
        <a:bodyPr/>
        <a:lstStyle/>
        <a:p>
          <a:endParaRPr lang="en-US"/>
        </a:p>
      </dgm:t>
    </dgm:pt>
  </dgm:ptLst>
  <dgm:cxnLst>
    <dgm:cxn modelId="{2484DC0B-9FD7-4360-9AE7-5DA0D8D60934}" type="presOf" srcId="{6F5AF6B0-1313-465B-847C-04B5FE8933E3}" destId="{C8DD86A0-052C-4171-938A-B95027362376}" srcOrd="1" destOrd="0" presId="urn:microsoft.com/office/officeart/2005/8/layout/venn1"/>
    <dgm:cxn modelId="{46D5F1E4-DA87-49A7-B3C2-F4A42C06BD3E}" type="presOf" srcId="{3C67852B-9714-45C1-B7DC-80499918A451}" destId="{5227784E-BADA-4997-AD5C-40ACA01D4784}" srcOrd="1" destOrd="0" presId="urn:microsoft.com/office/officeart/2005/8/layout/venn1"/>
    <dgm:cxn modelId="{E2B1D83B-7629-4BD4-BA3F-EE36911E7A07}" srcId="{8C48064E-289B-4ECC-ACC5-237A57375496}" destId="{3C67852B-9714-45C1-B7DC-80499918A451}" srcOrd="0" destOrd="0" parTransId="{C914117C-5D4F-41EB-966D-5F9AAB4B2F86}" sibTransId="{07E076A2-4356-41C7-B6C2-62776141613D}"/>
    <dgm:cxn modelId="{FD3319EC-949D-44C0-917F-80EBF7371FA5}" type="presOf" srcId="{6F5AF6B0-1313-465B-847C-04B5FE8933E3}" destId="{7DBEBF8F-B783-4C37-9085-B6A4FA983DD2}" srcOrd="0" destOrd="0" presId="urn:microsoft.com/office/officeart/2005/8/layout/venn1"/>
    <dgm:cxn modelId="{531491EE-9FB6-4CC4-A82B-4482121C7838}" type="presOf" srcId="{8C48064E-289B-4ECC-ACC5-237A57375496}" destId="{EC51549F-F477-413C-9C49-09CD0CB8D282}" srcOrd="0" destOrd="0" presId="urn:microsoft.com/office/officeart/2005/8/layout/venn1"/>
    <dgm:cxn modelId="{8C1600D3-AEB3-4BD9-ACD4-86ABF555F37B}" srcId="{8C48064E-289B-4ECC-ACC5-237A57375496}" destId="{6F5AF6B0-1313-465B-847C-04B5FE8933E3}" srcOrd="1" destOrd="0" parTransId="{E4F9234D-E904-4643-9C55-EC5643E00B43}" sibTransId="{7D1B69CA-5399-487E-BA7A-D2ABBC64E7F8}"/>
    <dgm:cxn modelId="{DB3F51DB-B7CD-4B2A-A0BD-5E1040485A90}" type="presOf" srcId="{3C67852B-9714-45C1-B7DC-80499918A451}" destId="{D2F0E13F-4BCC-4632-92B5-4B9155DB8B02}" srcOrd="0" destOrd="0" presId="urn:microsoft.com/office/officeart/2005/8/layout/venn1"/>
    <dgm:cxn modelId="{A54571D3-BE6A-4008-BF6A-BFF478B38240}" type="presParOf" srcId="{EC51549F-F477-413C-9C49-09CD0CB8D282}" destId="{D2F0E13F-4BCC-4632-92B5-4B9155DB8B02}" srcOrd="0" destOrd="0" presId="urn:microsoft.com/office/officeart/2005/8/layout/venn1"/>
    <dgm:cxn modelId="{FEC7D16B-BAA8-40CF-8DEA-BB481A91FFA5}" type="presParOf" srcId="{EC51549F-F477-413C-9C49-09CD0CB8D282}" destId="{5227784E-BADA-4997-AD5C-40ACA01D4784}" srcOrd="1" destOrd="0" presId="urn:microsoft.com/office/officeart/2005/8/layout/venn1"/>
    <dgm:cxn modelId="{5C890A78-F321-48B3-B02A-BA38F6684B15}" type="presParOf" srcId="{EC51549F-F477-413C-9C49-09CD0CB8D282}" destId="{7DBEBF8F-B783-4C37-9085-B6A4FA983DD2}" srcOrd="2" destOrd="0" presId="urn:microsoft.com/office/officeart/2005/8/layout/venn1"/>
    <dgm:cxn modelId="{C023B5D4-0391-4315-84F1-19742D44EF2B}" type="presParOf" srcId="{EC51549F-F477-413C-9C49-09CD0CB8D282}" destId="{C8DD86A0-052C-4171-938A-B95027362376}"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3.xml><?xml version="1.0" encoding="utf-8"?>
<dgm:dataModel xmlns:dgm="http://schemas.openxmlformats.org/drawingml/2006/diagram" xmlns:a="http://schemas.openxmlformats.org/drawingml/2006/main">
  <dgm:ptLst>
    <dgm:pt modelId="{0F511DC4-B781-4E3E-9D1E-A11DE04CE738}" type="doc">
      <dgm:prSet loTypeId="urn:microsoft.com/office/officeart/2005/8/layout/vList2" loCatId="list" qsTypeId="urn:microsoft.com/office/officeart/2005/8/quickstyle/simple5" qsCatId="simple" csTypeId="urn:microsoft.com/office/officeart/2005/8/colors/colorful5" csCatId="colorful"/>
      <dgm:spPr/>
      <dgm:t>
        <a:bodyPr/>
        <a:lstStyle/>
        <a:p>
          <a:endParaRPr lang="en-US"/>
        </a:p>
      </dgm:t>
    </dgm:pt>
    <dgm:pt modelId="{46D771DF-324B-4BF3-9DCE-EED370A2D2C7}">
      <dgm:prSet/>
      <dgm:spPr/>
      <dgm:t>
        <a:bodyPr/>
        <a:lstStyle/>
        <a:p>
          <a:pPr rtl="0"/>
          <a:r>
            <a:rPr lang="en-US" b="0" baseline="0" smtClean="0"/>
            <a:t>ELECTRONIC DICTIONARIES</a:t>
          </a:r>
          <a:endParaRPr lang="en-US"/>
        </a:p>
      </dgm:t>
    </dgm:pt>
    <dgm:pt modelId="{3481F5AD-C6D0-4887-92CC-C519DA0A20A4}" type="parTrans" cxnId="{73DDC985-22EA-479E-9C90-CC42330D9830}">
      <dgm:prSet/>
      <dgm:spPr/>
      <dgm:t>
        <a:bodyPr/>
        <a:lstStyle/>
        <a:p>
          <a:endParaRPr lang="en-US"/>
        </a:p>
      </dgm:t>
    </dgm:pt>
    <dgm:pt modelId="{219EFA8E-55A1-4DBC-ACF1-788511FD91CA}" type="sibTrans" cxnId="{73DDC985-22EA-479E-9C90-CC42330D9830}">
      <dgm:prSet/>
      <dgm:spPr/>
      <dgm:t>
        <a:bodyPr/>
        <a:lstStyle/>
        <a:p>
          <a:endParaRPr lang="en-US"/>
        </a:p>
      </dgm:t>
    </dgm:pt>
    <dgm:pt modelId="{AAF256C8-9DF0-4AEA-873B-15B5A7A763F4}" type="pres">
      <dgm:prSet presAssocID="{0F511DC4-B781-4E3E-9D1E-A11DE04CE738}" presName="linear" presStyleCnt="0">
        <dgm:presLayoutVars>
          <dgm:animLvl val="lvl"/>
          <dgm:resizeHandles val="exact"/>
        </dgm:presLayoutVars>
      </dgm:prSet>
      <dgm:spPr/>
      <dgm:t>
        <a:bodyPr/>
        <a:lstStyle/>
        <a:p>
          <a:endParaRPr lang="en-US"/>
        </a:p>
      </dgm:t>
    </dgm:pt>
    <dgm:pt modelId="{EF583759-12F4-4408-AFC7-2F863EF3AD6D}" type="pres">
      <dgm:prSet presAssocID="{46D771DF-324B-4BF3-9DCE-EED370A2D2C7}" presName="parentText" presStyleLbl="node1" presStyleIdx="0" presStyleCnt="1">
        <dgm:presLayoutVars>
          <dgm:chMax val="0"/>
          <dgm:bulletEnabled val="1"/>
        </dgm:presLayoutVars>
      </dgm:prSet>
      <dgm:spPr/>
      <dgm:t>
        <a:bodyPr/>
        <a:lstStyle/>
        <a:p>
          <a:endParaRPr lang="en-US"/>
        </a:p>
      </dgm:t>
    </dgm:pt>
  </dgm:ptLst>
  <dgm:cxnLst>
    <dgm:cxn modelId="{24FE4C15-A4D8-4ECA-BAD6-9D3D699BDCD3}" type="presOf" srcId="{0F511DC4-B781-4E3E-9D1E-A11DE04CE738}" destId="{AAF256C8-9DF0-4AEA-873B-15B5A7A763F4}" srcOrd="0" destOrd="0" presId="urn:microsoft.com/office/officeart/2005/8/layout/vList2"/>
    <dgm:cxn modelId="{4D28AAD0-B04E-45E3-98E4-B79F19AA4EAB}" type="presOf" srcId="{46D771DF-324B-4BF3-9DCE-EED370A2D2C7}" destId="{EF583759-12F4-4408-AFC7-2F863EF3AD6D}" srcOrd="0" destOrd="0" presId="urn:microsoft.com/office/officeart/2005/8/layout/vList2"/>
    <dgm:cxn modelId="{73DDC985-22EA-479E-9C90-CC42330D9830}" srcId="{0F511DC4-B781-4E3E-9D1E-A11DE04CE738}" destId="{46D771DF-324B-4BF3-9DCE-EED370A2D2C7}" srcOrd="0" destOrd="0" parTransId="{3481F5AD-C6D0-4887-92CC-C519DA0A20A4}" sibTransId="{219EFA8E-55A1-4DBC-ACF1-788511FD91CA}"/>
    <dgm:cxn modelId="{CC796415-0C61-4CE1-BCF0-BED2F950A48D}" type="presParOf" srcId="{AAF256C8-9DF0-4AEA-873B-15B5A7A763F4}" destId="{EF583759-12F4-4408-AFC7-2F863EF3AD6D}"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4.xml><?xml version="1.0" encoding="utf-8"?>
<dgm:dataModel xmlns:dgm="http://schemas.openxmlformats.org/drawingml/2006/diagram" xmlns:a="http://schemas.openxmlformats.org/drawingml/2006/main">
  <dgm:ptLst>
    <dgm:pt modelId="{80E45C01-6187-48B0-B2F0-DC6F9B003F3A}" type="doc">
      <dgm:prSet loTypeId="urn:microsoft.com/office/officeart/2005/8/layout/vList2" loCatId="list" qsTypeId="urn:microsoft.com/office/officeart/2005/8/quickstyle/3d2" qsCatId="3D" csTypeId="urn:microsoft.com/office/officeart/2005/8/colors/accent0_1" csCatId="mainScheme"/>
      <dgm:spPr/>
      <dgm:t>
        <a:bodyPr/>
        <a:lstStyle/>
        <a:p>
          <a:endParaRPr lang="en-US"/>
        </a:p>
      </dgm:t>
    </dgm:pt>
    <dgm:pt modelId="{08D2CE63-9681-4E16-BFBD-4D902C17E5A9}">
      <dgm:prSet/>
      <dgm:spPr/>
      <dgm:t>
        <a:bodyPr/>
        <a:lstStyle/>
        <a:p>
          <a:pPr rtl="0"/>
          <a:r>
            <a:rPr lang="en-US" b="0" baseline="0" dirty="0" smtClean="0"/>
            <a:t>DYNAMIC AND FLEXIBLE SEARCH ENGINES</a:t>
          </a:r>
          <a:endParaRPr lang="en-US" dirty="0"/>
        </a:p>
      </dgm:t>
    </dgm:pt>
    <dgm:pt modelId="{CC1B3E56-00C6-47A1-8621-B4E0B02083D9}" type="parTrans" cxnId="{8E064AF4-F814-4480-A5F2-82B2106131DF}">
      <dgm:prSet/>
      <dgm:spPr/>
      <dgm:t>
        <a:bodyPr/>
        <a:lstStyle/>
        <a:p>
          <a:endParaRPr lang="en-US"/>
        </a:p>
      </dgm:t>
    </dgm:pt>
    <dgm:pt modelId="{F7756013-20E2-40B3-B46C-B3C51A1E2A6B}" type="sibTrans" cxnId="{8E064AF4-F814-4480-A5F2-82B2106131DF}">
      <dgm:prSet/>
      <dgm:spPr/>
      <dgm:t>
        <a:bodyPr/>
        <a:lstStyle/>
        <a:p>
          <a:endParaRPr lang="en-US"/>
        </a:p>
      </dgm:t>
    </dgm:pt>
    <dgm:pt modelId="{F10FFF4F-04D7-48CA-89D3-D3404C908803}" type="pres">
      <dgm:prSet presAssocID="{80E45C01-6187-48B0-B2F0-DC6F9B003F3A}" presName="linear" presStyleCnt="0">
        <dgm:presLayoutVars>
          <dgm:animLvl val="lvl"/>
          <dgm:resizeHandles val="exact"/>
        </dgm:presLayoutVars>
      </dgm:prSet>
      <dgm:spPr/>
      <dgm:t>
        <a:bodyPr/>
        <a:lstStyle/>
        <a:p>
          <a:endParaRPr lang="en-US"/>
        </a:p>
      </dgm:t>
    </dgm:pt>
    <dgm:pt modelId="{D93859CD-21F8-4D51-B844-89C2E8ECDB51}" type="pres">
      <dgm:prSet presAssocID="{08D2CE63-9681-4E16-BFBD-4D902C17E5A9}" presName="parentText" presStyleLbl="node1" presStyleIdx="0" presStyleCnt="1">
        <dgm:presLayoutVars>
          <dgm:chMax val="0"/>
          <dgm:bulletEnabled val="1"/>
        </dgm:presLayoutVars>
      </dgm:prSet>
      <dgm:spPr/>
      <dgm:t>
        <a:bodyPr/>
        <a:lstStyle/>
        <a:p>
          <a:endParaRPr lang="en-US"/>
        </a:p>
      </dgm:t>
    </dgm:pt>
  </dgm:ptLst>
  <dgm:cxnLst>
    <dgm:cxn modelId="{8E064AF4-F814-4480-A5F2-82B2106131DF}" srcId="{80E45C01-6187-48B0-B2F0-DC6F9B003F3A}" destId="{08D2CE63-9681-4E16-BFBD-4D902C17E5A9}" srcOrd="0" destOrd="0" parTransId="{CC1B3E56-00C6-47A1-8621-B4E0B02083D9}" sibTransId="{F7756013-20E2-40B3-B46C-B3C51A1E2A6B}"/>
    <dgm:cxn modelId="{157D4998-13EA-4D4F-8200-8D1FE6B6668D}" type="presOf" srcId="{08D2CE63-9681-4E16-BFBD-4D902C17E5A9}" destId="{D93859CD-21F8-4D51-B844-89C2E8ECDB51}" srcOrd="0" destOrd="0" presId="urn:microsoft.com/office/officeart/2005/8/layout/vList2"/>
    <dgm:cxn modelId="{EAE99415-5284-45FC-A261-B164868F9ED1}" type="presOf" srcId="{80E45C01-6187-48B0-B2F0-DC6F9B003F3A}" destId="{F10FFF4F-04D7-48CA-89D3-D3404C908803}" srcOrd="0" destOrd="0" presId="urn:microsoft.com/office/officeart/2005/8/layout/vList2"/>
    <dgm:cxn modelId="{D5BAC5EA-DC46-4C60-BCCB-B5B700DE7A3A}" type="presParOf" srcId="{F10FFF4F-04D7-48CA-89D3-D3404C908803}" destId="{D93859CD-21F8-4D51-B844-89C2E8ECDB5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5.xml><?xml version="1.0" encoding="utf-8"?>
<dgm:dataModel xmlns:dgm="http://schemas.openxmlformats.org/drawingml/2006/diagram" xmlns:a="http://schemas.openxmlformats.org/drawingml/2006/main">
  <dgm:ptLst>
    <dgm:pt modelId="{DFB6C89B-13A1-472D-9918-811391DE0D97}" type="doc">
      <dgm:prSet loTypeId="urn:microsoft.com/office/officeart/2005/8/layout/hList1" loCatId="list" qsTypeId="urn:microsoft.com/office/officeart/2005/8/quickstyle/3d3" qsCatId="3D" csTypeId="urn:microsoft.com/office/officeart/2005/8/colors/accent2_4" csCatId="accent2" phldr="1"/>
      <dgm:spPr/>
      <dgm:t>
        <a:bodyPr/>
        <a:lstStyle/>
        <a:p>
          <a:endParaRPr lang="en-US"/>
        </a:p>
      </dgm:t>
    </dgm:pt>
    <dgm:pt modelId="{4721BE80-DE51-46EB-AA4C-1991BCC94CC2}">
      <dgm:prSet/>
      <dgm:spPr/>
      <dgm:t>
        <a:bodyPr/>
        <a:lstStyle/>
        <a:p>
          <a:pPr rtl="0"/>
          <a:r>
            <a:rPr lang="en-US" dirty="0" err="1" smtClean="0"/>
            <a:t>Kboubi</a:t>
          </a:r>
          <a:r>
            <a:rPr lang="en-US" dirty="0" smtClean="0"/>
            <a:t>, et al. (2012) Propose Alternative Search Types: </a:t>
          </a:r>
          <a:endParaRPr lang="en-US" dirty="0"/>
        </a:p>
      </dgm:t>
    </dgm:pt>
    <dgm:pt modelId="{590CD9E6-C115-46D6-A8FE-62CEE75A9B44}" type="parTrans" cxnId="{8AAB734F-9190-47B7-BE2E-C12B147A4476}">
      <dgm:prSet/>
      <dgm:spPr/>
      <dgm:t>
        <a:bodyPr/>
        <a:lstStyle/>
        <a:p>
          <a:endParaRPr lang="en-US"/>
        </a:p>
      </dgm:t>
    </dgm:pt>
    <dgm:pt modelId="{63A3D7CE-1CEE-4B73-9891-78296A1393BF}" type="sibTrans" cxnId="{8AAB734F-9190-47B7-BE2E-C12B147A4476}">
      <dgm:prSet/>
      <dgm:spPr/>
      <dgm:t>
        <a:bodyPr/>
        <a:lstStyle/>
        <a:p>
          <a:endParaRPr lang="en-US"/>
        </a:p>
      </dgm:t>
    </dgm:pt>
    <dgm:pt modelId="{2A25DE50-4BCD-4400-9B8A-E7E3C54910A9}">
      <dgm:prSet/>
      <dgm:spPr/>
      <dgm:t>
        <a:bodyPr/>
        <a:lstStyle/>
        <a:p>
          <a:pPr rtl="0"/>
          <a:r>
            <a:rPr lang="en-US" smtClean="0"/>
            <a:t>“thematic search” (allowing users to navigate the corpus according to a particular theme)</a:t>
          </a:r>
          <a:endParaRPr lang="en-US"/>
        </a:p>
      </dgm:t>
    </dgm:pt>
    <dgm:pt modelId="{7212833B-D6CC-4EB6-931D-AF0A9919E473}" type="parTrans" cxnId="{3CEAC853-D56A-41C0-898E-B0AC8EC34C89}">
      <dgm:prSet/>
      <dgm:spPr/>
      <dgm:t>
        <a:bodyPr/>
        <a:lstStyle/>
        <a:p>
          <a:endParaRPr lang="en-US"/>
        </a:p>
      </dgm:t>
    </dgm:pt>
    <dgm:pt modelId="{351BD91A-948D-4B7A-8ADF-5E49D455B6D0}" type="sibTrans" cxnId="{3CEAC853-D56A-41C0-898E-B0AC8EC34C89}">
      <dgm:prSet/>
      <dgm:spPr/>
      <dgm:t>
        <a:bodyPr/>
        <a:lstStyle/>
        <a:p>
          <a:endParaRPr lang="en-US"/>
        </a:p>
      </dgm:t>
    </dgm:pt>
    <dgm:pt modelId="{3E31B560-D30E-4AA0-A013-7B010C2C022F}">
      <dgm:prSet/>
      <dgm:spPr/>
      <dgm:t>
        <a:bodyPr/>
        <a:lstStyle/>
        <a:p>
          <a:pPr rtl="0"/>
          <a:r>
            <a:rPr lang="en-US" smtClean="0"/>
            <a:t>“connotative search” (allowing users to discover the associated and similar concepts to their target concepts)</a:t>
          </a:r>
          <a:endParaRPr lang="en-US"/>
        </a:p>
      </dgm:t>
    </dgm:pt>
    <dgm:pt modelId="{A49EA2B2-5FBB-45A6-BDF1-28469775750A}" type="parTrans" cxnId="{956F272C-56AB-4455-B5D9-B3405D4AA2D4}">
      <dgm:prSet/>
      <dgm:spPr/>
      <dgm:t>
        <a:bodyPr/>
        <a:lstStyle/>
        <a:p>
          <a:endParaRPr lang="en-US"/>
        </a:p>
      </dgm:t>
    </dgm:pt>
    <dgm:pt modelId="{86F6C5DA-4EB5-46DD-B7D2-B8C93B984DA9}" type="sibTrans" cxnId="{956F272C-56AB-4455-B5D9-B3405D4AA2D4}">
      <dgm:prSet/>
      <dgm:spPr/>
      <dgm:t>
        <a:bodyPr/>
        <a:lstStyle/>
        <a:p>
          <a:endParaRPr lang="en-US"/>
        </a:p>
      </dgm:t>
    </dgm:pt>
    <dgm:pt modelId="{F443535C-002E-4DE5-AF26-5847FC2B22D0}">
      <dgm:prSet/>
      <dgm:spPr/>
      <dgm:t>
        <a:bodyPr/>
        <a:lstStyle/>
        <a:p>
          <a:pPr rtl="0"/>
          <a:r>
            <a:rPr lang="en-US" smtClean="0"/>
            <a:t>“exploratory search” (allowing users to ‘consult’ with the corpus so that they will derive a better idea of what they were not able to initially define) </a:t>
          </a:r>
          <a:endParaRPr lang="en-US"/>
        </a:p>
      </dgm:t>
    </dgm:pt>
    <dgm:pt modelId="{447BA29B-0F4A-4205-95AC-AA6E1A4A9E27}" type="parTrans" cxnId="{2D6FE172-AEE5-4AF7-800D-971B2C68840F}">
      <dgm:prSet/>
      <dgm:spPr/>
      <dgm:t>
        <a:bodyPr/>
        <a:lstStyle/>
        <a:p>
          <a:endParaRPr lang="en-US"/>
        </a:p>
      </dgm:t>
    </dgm:pt>
    <dgm:pt modelId="{E2CD6C9B-A58E-45D6-807A-14233FDEC78C}" type="sibTrans" cxnId="{2D6FE172-AEE5-4AF7-800D-971B2C68840F}">
      <dgm:prSet/>
      <dgm:spPr/>
      <dgm:t>
        <a:bodyPr/>
        <a:lstStyle/>
        <a:p>
          <a:endParaRPr lang="en-US"/>
        </a:p>
      </dgm:t>
    </dgm:pt>
    <dgm:pt modelId="{AF037B40-CA4C-49F1-A6FB-8C24178E5CE3}" type="pres">
      <dgm:prSet presAssocID="{DFB6C89B-13A1-472D-9918-811391DE0D97}" presName="Name0" presStyleCnt="0">
        <dgm:presLayoutVars>
          <dgm:dir/>
          <dgm:animLvl val="lvl"/>
          <dgm:resizeHandles val="exact"/>
        </dgm:presLayoutVars>
      </dgm:prSet>
      <dgm:spPr/>
      <dgm:t>
        <a:bodyPr/>
        <a:lstStyle/>
        <a:p>
          <a:endParaRPr lang="en-US"/>
        </a:p>
      </dgm:t>
    </dgm:pt>
    <dgm:pt modelId="{8CF9EA8F-43F2-487A-95D4-BF244DD55430}" type="pres">
      <dgm:prSet presAssocID="{4721BE80-DE51-46EB-AA4C-1991BCC94CC2}" presName="composite" presStyleCnt="0"/>
      <dgm:spPr/>
    </dgm:pt>
    <dgm:pt modelId="{606C4446-A728-4216-8A07-1BBEB25F20E1}" type="pres">
      <dgm:prSet presAssocID="{4721BE80-DE51-46EB-AA4C-1991BCC94CC2}" presName="parTx" presStyleLbl="alignNode1" presStyleIdx="0" presStyleCnt="1">
        <dgm:presLayoutVars>
          <dgm:chMax val="0"/>
          <dgm:chPref val="0"/>
          <dgm:bulletEnabled val="1"/>
        </dgm:presLayoutVars>
      </dgm:prSet>
      <dgm:spPr/>
      <dgm:t>
        <a:bodyPr/>
        <a:lstStyle/>
        <a:p>
          <a:endParaRPr lang="en-US"/>
        </a:p>
      </dgm:t>
    </dgm:pt>
    <dgm:pt modelId="{B9BB3C85-FA95-4B58-8CEA-C34CAEAA9DC0}" type="pres">
      <dgm:prSet presAssocID="{4721BE80-DE51-46EB-AA4C-1991BCC94CC2}" presName="desTx" presStyleLbl="alignAccFollowNode1" presStyleIdx="0" presStyleCnt="1">
        <dgm:presLayoutVars>
          <dgm:bulletEnabled val="1"/>
        </dgm:presLayoutVars>
      </dgm:prSet>
      <dgm:spPr/>
      <dgm:t>
        <a:bodyPr/>
        <a:lstStyle/>
        <a:p>
          <a:endParaRPr lang="en-US"/>
        </a:p>
      </dgm:t>
    </dgm:pt>
  </dgm:ptLst>
  <dgm:cxnLst>
    <dgm:cxn modelId="{2D6FE172-AEE5-4AF7-800D-971B2C68840F}" srcId="{4721BE80-DE51-46EB-AA4C-1991BCC94CC2}" destId="{F443535C-002E-4DE5-AF26-5847FC2B22D0}" srcOrd="2" destOrd="0" parTransId="{447BA29B-0F4A-4205-95AC-AA6E1A4A9E27}" sibTransId="{E2CD6C9B-A58E-45D6-807A-14233FDEC78C}"/>
    <dgm:cxn modelId="{246AD31D-B996-4882-9862-7BDB4F5C8383}" type="presOf" srcId="{2A25DE50-4BCD-4400-9B8A-E7E3C54910A9}" destId="{B9BB3C85-FA95-4B58-8CEA-C34CAEAA9DC0}" srcOrd="0" destOrd="0" presId="urn:microsoft.com/office/officeart/2005/8/layout/hList1"/>
    <dgm:cxn modelId="{01AA9463-DBBF-45BD-A450-09D965A01333}" type="presOf" srcId="{F443535C-002E-4DE5-AF26-5847FC2B22D0}" destId="{B9BB3C85-FA95-4B58-8CEA-C34CAEAA9DC0}" srcOrd="0" destOrd="2" presId="urn:microsoft.com/office/officeart/2005/8/layout/hList1"/>
    <dgm:cxn modelId="{8AAB734F-9190-47B7-BE2E-C12B147A4476}" srcId="{DFB6C89B-13A1-472D-9918-811391DE0D97}" destId="{4721BE80-DE51-46EB-AA4C-1991BCC94CC2}" srcOrd="0" destOrd="0" parTransId="{590CD9E6-C115-46D6-A8FE-62CEE75A9B44}" sibTransId="{63A3D7CE-1CEE-4B73-9891-78296A1393BF}"/>
    <dgm:cxn modelId="{6C30B6A4-57F5-424D-A86E-DAF0BF6EAD3E}" type="presOf" srcId="{3E31B560-D30E-4AA0-A013-7B010C2C022F}" destId="{B9BB3C85-FA95-4B58-8CEA-C34CAEAA9DC0}" srcOrd="0" destOrd="1" presId="urn:microsoft.com/office/officeart/2005/8/layout/hList1"/>
    <dgm:cxn modelId="{956F272C-56AB-4455-B5D9-B3405D4AA2D4}" srcId="{4721BE80-DE51-46EB-AA4C-1991BCC94CC2}" destId="{3E31B560-D30E-4AA0-A013-7B010C2C022F}" srcOrd="1" destOrd="0" parTransId="{A49EA2B2-5FBB-45A6-BDF1-28469775750A}" sibTransId="{86F6C5DA-4EB5-46DD-B7D2-B8C93B984DA9}"/>
    <dgm:cxn modelId="{3CEAC853-D56A-41C0-898E-B0AC8EC34C89}" srcId="{4721BE80-DE51-46EB-AA4C-1991BCC94CC2}" destId="{2A25DE50-4BCD-4400-9B8A-E7E3C54910A9}" srcOrd="0" destOrd="0" parTransId="{7212833B-D6CC-4EB6-931D-AF0A9919E473}" sibTransId="{351BD91A-948D-4B7A-8ADF-5E49D455B6D0}"/>
    <dgm:cxn modelId="{4AE56F96-5F11-4A1A-AB8E-9C7650489E66}" type="presOf" srcId="{4721BE80-DE51-46EB-AA4C-1991BCC94CC2}" destId="{606C4446-A728-4216-8A07-1BBEB25F20E1}" srcOrd="0" destOrd="0" presId="urn:microsoft.com/office/officeart/2005/8/layout/hList1"/>
    <dgm:cxn modelId="{7807EDB8-A349-4CFA-B65E-F61BB1BE50CE}" type="presOf" srcId="{DFB6C89B-13A1-472D-9918-811391DE0D97}" destId="{AF037B40-CA4C-49F1-A6FB-8C24178E5CE3}" srcOrd="0" destOrd="0" presId="urn:microsoft.com/office/officeart/2005/8/layout/hList1"/>
    <dgm:cxn modelId="{1F198211-EA02-4A68-89E7-72FB23987E45}" type="presParOf" srcId="{AF037B40-CA4C-49F1-A6FB-8C24178E5CE3}" destId="{8CF9EA8F-43F2-487A-95D4-BF244DD55430}" srcOrd="0" destOrd="0" presId="urn:microsoft.com/office/officeart/2005/8/layout/hList1"/>
    <dgm:cxn modelId="{441DD03E-B642-42BE-A057-A90B88DA5AE1}" type="presParOf" srcId="{8CF9EA8F-43F2-487A-95D4-BF244DD55430}" destId="{606C4446-A728-4216-8A07-1BBEB25F20E1}" srcOrd="0" destOrd="0" presId="urn:microsoft.com/office/officeart/2005/8/layout/hList1"/>
    <dgm:cxn modelId="{8BF1CCEF-3BE4-459F-9627-A932FED49120}" type="presParOf" srcId="{8CF9EA8F-43F2-487A-95D4-BF244DD55430}" destId="{B9BB3C85-FA95-4B58-8CEA-C34CAEAA9DC0}"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6.xml><?xml version="1.0" encoding="utf-8"?>
<dgm:dataModel xmlns:dgm="http://schemas.openxmlformats.org/drawingml/2006/diagram" xmlns:a="http://schemas.openxmlformats.org/drawingml/2006/main">
  <dgm:ptLst>
    <dgm:pt modelId="{D995E9DB-560C-4FE0-BD1B-8539C3742BAF}" type="doc">
      <dgm:prSet loTypeId="urn:microsoft.com/office/officeart/2005/8/layout/vList2" loCatId="list" qsTypeId="urn:microsoft.com/office/officeart/2005/8/quickstyle/simple5" qsCatId="simple" csTypeId="urn:microsoft.com/office/officeart/2005/8/colors/accent2_4" csCatId="accent2" phldr="1"/>
      <dgm:spPr/>
      <dgm:t>
        <a:bodyPr/>
        <a:lstStyle/>
        <a:p>
          <a:endParaRPr lang="en-US"/>
        </a:p>
      </dgm:t>
    </dgm:pt>
    <dgm:pt modelId="{D2481B16-2FF9-4EC0-9E37-69F19029B858}">
      <dgm:prSet/>
      <dgm:spPr/>
      <dgm:t>
        <a:bodyPr/>
        <a:lstStyle/>
        <a:p>
          <a:pPr algn="ctr" rtl="0"/>
          <a:r>
            <a:rPr lang="en-US" b="0" baseline="0" dirty="0" smtClean="0"/>
            <a:t>APPLYING CONVERSATION ANALYSIS TO STUDY WEB USERS’ DYNAMIC SEARCH PROCESS</a:t>
          </a:r>
          <a:endParaRPr lang="en-US" dirty="0"/>
        </a:p>
      </dgm:t>
    </dgm:pt>
    <dgm:pt modelId="{A9013DAF-EC22-4744-92D6-18D9C6226ACC}" type="parTrans" cxnId="{B32BF7B2-6978-45D1-9534-1A68F9E42541}">
      <dgm:prSet/>
      <dgm:spPr/>
      <dgm:t>
        <a:bodyPr/>
        <a:lstStyle/>
        <a:p>
          <a:endParaRPr lang="en-US"/>
        </a:p>
      </dgm:t>
    </dgm:pt>
    <dgm:pt modelId="{56B31B32-ED80-450A-BC2D-26CC6012F067}" type="sibTrans" cxnId="{B32BF7B2-6978-45D1-9534-1A68F9E42541}">
      <dgm:prSet/>
      <dgm:spPr/>
      <dgm:t>
        <a:bodyPr/>
        <a:lstStyle/>
        <a:p>
          <a:endParaRPr lang="en-US"/>
        </a:p>
      </dgm:t>
    </dgm:pt>
    <dgm:pt modelId="{E5637E3B-8A4A-4FBE-AC98-FB108C3C48D3}" type="pres">
      <dgm:prSet presAssocID="{D995E9DB-560C-4FE0-BD1B-8539C3742BAF}" presName="linear" presStyleCnt="0">
        <dgm:presLayoutVars>
          <dgm:animLvl val="lvl"/>
          <dgm:resizeHandles val="exact"/>
        </dgm:presLayoutVars>
      </dgm:prSet>
      <dgm:spPr/>
      <dgm:t>
        <a:bodyPr/>
        <a:lstStyle/>
        <a:p>
          <a:endParaRPr lang="en-US"/>
        </a:p>
      </dgm:t>
    </dgm:pt>
    <dgm:pt modelId="{9C207FE6-4FF0-4F62-8F4E-7354D5DFD6C5}" type="pres">
      <dgm:prSet presAssocID="{D2481B16-2FF9-4EC0-9E37-69F19029B858}" presName="parentText" presStyleLbl="node1" presStyleIdx="0" presStyleCnt="1">
        <dgm:presLayoutVars>
          <dgm:chMax val="0"/>
          <dgm:bulletEnabled val="1"/>
        </dgm:presLayoutVars>
      </dgm:prSet>
      <dgm:spPr/>
      <dgm:t>
        <a:bodyPr/>
        <a:lstStyle/>
        <a:p>
          <a:endParaRPr lang="en-US"/>
        </a:p>
      </dgm:t>
    </dgm:pt>
  </dgm:ptLst>
  <dgm:cxnLst>
    <dgm:cxn modelId="{B32BF7B2-6978-45D1-9534-1A68F9E42541}" srcId="{D995E9DB-560C-4FE0-BD1B-8539C3742BAF}" destId="{D2481B16-2FF9-4EC0-9E37-69F19029B858}" srcOrd="0" destOrd="0" parTransId="{A9013DAF-EC22-4744-92D6-18D9C6226ACC}" sibTransId="{56B31B32-ED80-450A-BC2D-26CC6012F067}"/>
    <dgm:cxn modelId="{A48C5F2A-710A-499A-9944-A5DD8FB37291}" type="presOf" srcId="{D995E9DB-560C-4FE0-BD1B-8539C3742BAF}" destId="{E5637E3B-8A4A-4FBE-AC98-FB108C3C48D3}" srcOrd="0" destOrd="0" presId="urn:microsoft.com/office/officeart/2005/8/layout/vList2"/>
    <dgm:cxn modelId="{909D7AC9-3A5C-4BD4-8988-C714BAE53238}" type="presOf" srcId="{D2481B16-2FF9-4EC0-9E37-69F19029B858}" destId="{9C207FE6-4FF0-4F62-8F4E-7354D5DFD6C5}" srcOrd="0" destOrd="0" presId="urn:microsoft.com/office/officeart/2005/8/layout/vList2"/>
    <dgm:cxn modelId="{22930EBF-3264-42C6-A8A3-E7134A754048}" type="presParOf" srcId="{E5637E3B-8A4A-4FBE-AC98-FB108C3C48D3}" destId="{9C207FE6-4FF0-4F62-8F4E-7354D5DFD6C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7.xml><?xml version="1.0" encoding="utf-8"?>
<dgm:dataModel xmlns:dgm="http://schemas.openxmlformats.org/drawingml/2006/diagram" xmlns:a="http://schemas.openxmlformats.org/drawingml/2006/main">
  <dgm:ptLst>
    <dgm:pt modelId="{CE59A58D-BEFA-46E1-8195-7405E6E8DD6D}" type="doc">
      <dgm:prSet loTypeId="urn:microsoft.com/office/officeart/2005/8/layout/target3" loCatId="relationship" qsTypeId="urn:microsoft.com/office/officeart/2005/8/quickstyle/3d3" qsCatId="3D" csTypeId="urn:microsoft.com/office/officeart/2005/8/colors/accent4_5" csCatId="accent4" phldr="1"/>
      <dgm:spPr/>
      <dgm:t>
        <a:bodyPr/>
        <a:lstStyle/>
        <a:p>
          <a:endParaRPr lang="en-US"/>
        </a:p>
      </dgm:t>
    </dgm:pt>
    <dgm:pt modelId="{FFA4AFFF-C02A-4129-9C2E-A2E5831B1026}">
      <dgm:prSet/>
      <dgm:spPr/>
      <dgm:t>
        <a:bodyPr/>
        <a:lstStyle/>
        <a:p>
          <a:pPr rtl="0"/>
          <a:r>
            <a:rPr lang="en-US" dirty="0" smtClean="0"/>
            <a:t>Moore (2012) showed that web searchers display interactional competencies found in </a:t>
          </a:r>
          <a:r>
            <a:rPr lang="en-US" i="1" dirty="0" smtClean="0"/>
            <a:t>conversational dialog</a:t>
          </a:r>
          <a:r>
            <a:rPr lang="en-US" dirty="0" smtClean="0"/>
            <a:t> in the course of their query formulations produced during an Internet search:</a:t>
          </a:r>
          <a:endParaRPr lang="en-US" dirty="0"/>
        </a:p>
      </dgm:t>
    </dgm:pt>
    <dgm:pt modelId="{DE10D8D8-7CCD-4913-9309-D683536F2E3A}" type="parTrans" cxnId="{136ADF25-12E2-4E2D-AAF9-49FF8A80B579}">
      <dgm:prSet/>
      <dgm:spPr/>
      <dgm:t>
        <a:bodyPr/>
        <a:lstStyle/>
        <a:p>
          <a:endParaRPr lang="en-US"/>
        </a:p>
      </dgm:t>
    </dgm:pt>
    <dgm:pt modelId="{DDD48BDA-3367-40CA-A7E1-1B34B5F96CCD}" type="sibTrans" cxnId="{136ADF25-12E2-4E2D-AAF9-49FF8A80B579}">
      <dgm:prSet/>
      <dgm:spPr/>
      <dgm:t>
        <a:bodyPr/>
        <a:lstStyle/>
        <a:p>
          <a:endParaRPr lang="en-US"/>
        </a:p>
      </dgm:t>
    </dgm:pt>
    <dgm:pt modelId="{8A9B0155-F900-40B3-AFCB-1139686D64F1}">
      <dgm:prSet/>
      <dgm:spPr/>
      <dgm:t>
        <a:bodyPr/>
        <a:lstStyle/>
        <a:p>
          <a:pPr rtl="0"/>
          <a:r>
            <a:rPr lang="en-US" dirty="0" smtClean="0"/>
            <a:t>First, they formulate their queries using names for the entity that occupies their online search</a:t>
          </a:r>
          <a:endParaRPr lang="en-US" dirty="0"/>
        </a:p>
      </dgm:t>
    </dgm:pt>
    <dgm:pt modelId="{9F0AF6BA-1CC0-4C2E-9825-0382F9FD7AD1}" type="parTrans" cxnId="{F27F1F82-A1FC-479A-8F69-E64C8AA86B68}">
      <dgm:prSet/>
      <dgm:spPr/>
      <dgm:t>
        <a:bodyPr/>
        <a:lstStyle/>
        <a:p>
          <a:endParaRPr lang="en-US"/>
        </a:p>
      </dgm:t>
    </dgm:pt>
    <dgm:pt modelId="{30B92858-7665-4DA2-BAF4-AF0216436091}" type="sibTrans" cxnId="{F27F1F82-A1FC-479A-8F69-E64C8AA86B68}">
      <dgm:prSet/>
      <dgm:spPr/>
      <dgm:t>
        <a:bodyPr/>
        <a:lstStyle/>
        <a:p>
          <a:endParaRPr lang="en-US"/>
        </a:p>
      </dgm:t>
    </dgm:pt>
    <dgm:pt modelId="{2A40EF94-1499-4633-A620-9FEEB79D328B}">
      <dgm:prSet/>
      <dgm:spPr/>
      <dgm:t>
        <a:bodyPr/>
        <a:lstStyle/>
        <a:p>
          <a:pPr rtl="0"/>
          <a:r>
            <a:rPr lang="en-US" dirty="0" smtClean="0"/>
            <a:t>Second, they resort to generic descriptions when they don’t know the name of the entity in question</a:t>
          </a:r>
          <a:endParaRPr lang="en-US" dirty="0"/>
        </a:p>
      </dgm:t>
    </dgm:pt>
    <dgm:pt modelId="{AA4413D5-4113-40B2-A14A-A919CB6A4CC4}" type="parTrans" cxnId="{FA2E5B7B-27B2-4C7D-92AB-D167E92DF03D}">
      <dgm:prSet/>
      <dgm:spPr/>
      <dgm:t>
        <a:bodyPr/>
        <a:lstStyle/>
        <a:p>
          <a:endParaRPr lang="en-US"/>
        </a:p>
      </dgm:t>
    </dgm:pt>
    <dgm:pt modelId="{44E4C86D-E975-4F65-AF11-F8C01E3C1C32}" type="sibTrans" cxnId="{FA2E5B7B-27B2-4C7D-92AB-D167E92DF03D}">
      <dgm:prSet/>
      <dgm:spPr/>
      <dgm:t>
        <a:bodyPr/>
        <a:lstStyle/>
        <a:p>
          <a:endParaRPr lang="en-US"/>
        </a:p>
      </dgm:t>
    </dgm:pt>
    <dgm:pt modelId="{43488530-E5F9-4181-B080-51FB09DA419B}">
      <dgm:prSet/>
      <dgm:spPr/>
      <dgm:t>
        <a:bodyPr/>
        <a:lstStyle/>
        <a:p>
          <a:pPr rtl="0"/>
          <a:r>
            <a:rPr lang="en-US" dirty="0" smtClean="0"/>
            <a:t>Third, they use the newly learned name (uncovered during a generic search) as opposed to generic descriptions in </a:t>
          </a:r>
          <a:r>
            <a:rPr lang="en-US" i="1" dirty="0" smtClean="0"/>
            <a:t>all</a:t>
          </a:r>
          <a:r>
            <a:rPr lang="en-US" dirty="0" smtClean="0"/>
            <a:t> subsequent searches</a:t>
          </a:r>
          <a:endParaRPr lang="en-US" dirty="0"/>
        </a:p>
      </dgm:t>
    </dgm:pt>
    <dgm:pt modelId="{F7CC0800-1EB3-4EEC-BB29-C500F75D1B1D}" type="parTrans" cxnId="{BB6642B4-68FC-436B-93BC-000FA6CCB1D8}">
      <dgm:prSet/>
      <dgm:spPr/>
      <dgm:t>
        <a:bodyPr/>
        <a:lstStyle/>
        <a:p>
          <a:endParaRPr lang="en-US"/>
        </a:p>
      </dgm:t>
    </dgm:pt>
    <dgm:pt modelId="{89F41AD3-E11F-43C8-8DBF-A35F2CF40713}" type="sibTrans" cxnId="{BB6642B4-68FC-436B-93BC-000FA6CCB1D8}">
      <dgm:prSet/>
      <dgm:spPr/>
      <dgm:t>
        <a:bodyPr/>
        <a:lstStyle/>
        <a:p>
          <a:endParaRPr lang="en-US"/>
        </a:p>
      </dgm:t>
    </dgm:pt>
    <dgm:pt modelId="{BFCE1C99-B8CD-4135-9FAF-E4A5F0E826A3}" type="pres">
      <dgm:prSet presAssocID="{CE59A58D-BEFA-46E1-8195-7405E6E8DD6D}" presName="Name0" presStyleCnt="0">
        <dgm:presLayoutVars>
          <dgm:chMax val="7"/>
          <dgm:dir/>
          <dgm:animLvl val="lvl"/>
          <dgm:resizeHandles val="exact"/>
        </dgm:presLayoutVars>
      </dgm:prSet>
      <dgm:spPr/>
      <dgm:t>
        <a:bodyPr/>
        <a:lstStyle/>
        <a:p>
          <a:endParaRPr lang="en-US"/>
        </a:p>
      </dgm:t>
    </dgm:pt>
    <dgm:pt modelId="{623041E9-8826-4D2F-862B-03A32E667552}" type="pres">
      <dgm:prSet presAssocID="{FFA4AFFF-C02A-4129-9C2E-A2E5831B1026}" presName="circle1" presStyleLbl="node1" presStyleIdx="0" presStyleCnt="1"/>
      <dgm:spPr/>
    </dgm:pt>
    <dgm:pt modelId="{67C20439-F8ED-4F98-A8CD-73A61ABD9F01}" type="pres">
      <dgm:prSet presAssocID="{FFA4AFFF-C02A-4129-9C2E-A2E5831B1026}" presName="space" presStyleCnt="0"/>
      <dgm:spPr/>
    </dgm:pt>
    <dgm:pt modelId="{FF74FA16-D7A5-48B0-AF3D-2635B28721D4}" type="pres">
      <dgm:prSet presAssocID="{FFA4AFFF-C02A-4129-9C2E-A2E5831B1026}" presName="rect1" presStyleLbl="alignAcc1" presStyleIdx="0" presStyleCnt="1"/>
      <dgm:spPr/>
      <dgm:t>
        <a:bodyPr/>
        <a:lstStyle/>
        <a:p>
          <a:endParaRPr lang="en-US"/>
        </a:p>
      </dgm:t>
    </dgm:pt>
    <dgm:pt modelId="{2B1C304F-3DA1-4DEB-9A34-352C96567805}" type="pres">
      <dgm:prSet presAssocID="{FFA4AFFF-C02A-4129-9C2E-A2E5831B1026}" presName="rect1ParTx" presStyleLbl="alignAcc1" presStyleIdx="0" presStyleCnt="1">
        <dgm:presLayoutVars>
          <dgm:chMax val="1"/>
          <dgm:bulletEnabled val="1"/>
        </dgm:presLayoutVars>
      </dgm:prSet>
      <dgm:spPr/>
      <dgm:t>
        <a:bodyPr/>
        <a:lstStyle/>
        <a:p>
          <a:endParaRPr lang="en-US"/>
        </a:p>
      </dgm:t>
    </dgm:pt>
    <dgm:pt modelId="{C362CCB6-E94D-42CB-B2BC-E2A30C8D7A9C}" type="pres">
      <dgm:prSet presAssocID="{FFA4AFFF-C02A-4129-9C2E-A2E5831B1026}" presName="rect1ChTx" presStyleLbl="alignAcc1" presStyleIdx="0" presStyleCnt="1">
        <dgm:presLayoutVars>
          <dgm:bulletEnabled val="1"/>
        </dgm:presLayoutVars>
      </dgm:prSet>
      <dgm:spPr/>
      <dgm:t>
        <a:bodyPr/>
        <a:lstStyle/>
        <a:p>
          <a:endParaRPr lang="en-US"/>
        </a:p>
      </dgm:t>
    </dgm:pt>
  </dgm:ptLst>
  <dgm:cxnLst>
    <dgm:cxn modelId="{31DD5067-02DE-4E72-A891-7D0B7ECCE7B2}" type="presOf" srcId="{43488530-E5F9-4181-B080-51FB09DA419B}" destId="{C362CCB6-E94D-42CB-B2BC-E2A30C8D7A9C}" srcOrd="0" destOrd="2" presId="urn:microsoft.com/office/officeart/2005/8/layout/target3"/>
    <dgm:cxn modelId="{40A2F213-9D2C-4784-96DF-605D1DE025CB}" type="presOf" srcId="{FFA4AFFF-C02A-4129-9C2E-A2E5831B1026}" destId="{FF74FA16-D7A5-48B0-AF3D-2635B28721D4}" srcOrd="0" destOrd="0" presId="urn:microsoft.com/office/officeart/2005/8/layout/target3"/>
    <dgm:cxn modelId="{F27F1F82-A1FC-479A-8F69-E64C8AA86B68}" srcId="{FFA4AFFF-C02A-4129-9C2E-A2E5831B1026}" destId="{8A9B0155-F900-40B3-AFCB-1139686D64F1}" srcOrd="0" destOrd="0" parTransId="{9F0AF6BA-1CC0-4C2E-9825-0382F9FD7AD1}" sibTransId="{30B92858-7665-4DA2-BAF4-AF0216436091}"/>
    <dgm:cxn modelId="{FA2E5B7B-27B2-4C7D-92AB-D167E92DF03D}" srcId="{FFA4AFFF-C02A-4129-9C2E-A2E5831B1026}" destId="{2A40EF94-1499-4633-A620-9FEEB79D328B}" srcOrd="1" destOrd="0" parTransId="{AA4413D5-4113-40B2-A14A-A919CB6A4CC4}" sibTransId="{44E4C86D-E975-4F65-AF11-F8C01E3C1C32}"/>
    <dgm:cxn modelId="{116CAAC7-802D-490A-A344-0328B33AE598}" type="presOf" srcId="{FFA4AFFF-C02A-4129-9C2E-A2E5831B1026}" destId="{2B1C304F-3DA1-4DEB-9A34-352C96567805}" srcOrd="1" destOrd="0" presId="urn:microsoft.com/office/officeart/2005/8/layout/target3"/>
    <dgm:cxn modelId="{A4C93C93-DE71-4476-B84C-B2520E8CA68A}" type="presOf" srcId="{8A9B0155-F900-40B3-AFCB-1139686D64F1}" destId="{C362CCB6-E94D-42CB-B2BC-E2A30C8D7A9C}" srcOrd="0" destOrd="0" presId="urn:microsoft.com/office/officeart/2005/8/layout/target3"/>
    <dgm:cxn modelId="{BB6642B4-68FC-436B-93BC-000FA6CCB1D8}" srcId="{FFA4AFFF-C02A-4129-9C2E-A2E5831B1026}" destId="{43488530-E5F9-4181-B080-51FB09DA419B}" srcOrd="2" destOrd="0" parTransId="{F7CC0800-1EB3-4EEC-BB29-C500F75D1B1D}" sibTransId="{89F41AD3-E11F-43C8-8DBF-A35F2CF40713}"/>
    <dgm:cxn modelId="{136ADF25-12E2-4E2D-AAF9-49FF8A80B579}" srcId="{CE59A58D-BEFA-46E1-8195-7405E6E8DD6D}" destId="{FFA4AFFF-C02A-4129-9C2E-A2E5831B1026}" srcOrd="0" destOrd="0" parTransId="{DE10D8D8-7CCD-4913-9309-D683536F2E3A}" sibTransId="{DDD48BDA-3367-40CA-A7E1-1B34B5F96CCD}"/>
    <dgm:cxn modelId="{81A60245-F3A2-4D7B-A1E1-87881A0C20BC}" type="presOf" srcId="{2A40EF94-1499-4633-A620-9FEEB79D328B}" destId="{C362CCB6-E94D-42CB-B2BC-E2A30C8D7A9C}" srcOrd="0" destOrd="1" presId="urn:microsoft.com/office/officeart/2005/8/layout/target3"/>
    <dgm:cxn modelId="{E5D3A648-3C42-4FB8-808B-E9667520E65F}" type="presOf" srcId="{CE59A58D-BEFA-46E1-8195-7405E6E8DD6D}" destId="{BFCE1C99-B8CD-4135-9FAF-E4A5F0E826A3}" srcOrd="0" destOrd="0" presId="urn:microsoft.com/office/officeart/2005/8/layout/target3"/>
    <dgm:cxn modelId="{3C61F07F-0A0C-4D46-83BA-F799672A5C5C}" type="presParOf" srcId="{BFCE1C99-B8CD-4135-9FAF-E4A5F0E826A3}" destId="{623041E9-8826-4D2F-862B-03A32E667552}" srcOrd="0" destOrd="0" presId="urn:microsoft.com/office/officeart/2005/8/layout/target3"/>
    <dgm:cxn modelId="{0550EE28-C21F-467D-9689-63B685C4A32B}" type="presParOf" srcId="{BFCE1C99-B8CD-4135-9FAF-E4A5F0E826A3}" destId="{67C20439-F8ED-4F98-A8CD-73A61ABD9F01}" srcOrd="1" destOrd="0" presId="urn:microsoft.com/office/officeart/2005/8/layout/target3"/>
    <dgm:cxn modelId="{40D0F839-A940-4C0E-AB58-C14106022948}" type="presParOf" srcId="{BFCE1C99-B8CD-4135-9FAF-E4A5F0E826A3}" destId="{FF74FA16-D7A5-48B0-AF3D-2635B28721D4}" srcOrd="2" destOrd="0" presId="urn:microsoft.com/office/officeart/2005/8/layout/target3"/>
    <dgm:cxn modelId="{0CFEDB5C-D79B-4DC0-BD53-937C7CBBC04C}" type="presParOf" srcId="{BFCE1C99-B8CD-4135-9FAF-E4A5F0E826A3}" destId="{2B1C304F-3DA1-4DEB-9A34-352C96567805}" srcOrd="3" destOrd="0" presId="urn:microsoft.com/office/officeart/2005/8/layout/target3"/>
    <dgm:cxn modelId="{747B9715-4A50-4056-B5EB-BEB1B3178428}" type="presParOf" srcId="{BFCE1C99-B8CD-4135-9FAF-E4A5F0E826A3}" destId="{C362CCB6-E94D-42CB-B2BC-E2A30C8D7A9C}" srcOrd="4"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8.xml><?xml version="1.0" encoding="utf-8"?>
<dgm:dataModel xmlns:dgm="http://schemas.openxmlformats.org/drawingml/2006/diagram" xmlns:a="http://schemas.openxmlformats.org/drawingml/2006/main">
  <dgm:ptLst>
    <dgm:pt modelId="{DC8D3EBF-EEF2-4BC0-AD88-CC1A79A34574}" type="doc">
      <dgm:prSet loTypeId="urn:microsoft.com/office/officeart/2005/8/layout/vList2" loCatId="list" qsTypeId="urn:microsoft.com/office/officeart/2005/8/quickstyle/3d1" qsCatId="3D" csTypeId="urn:microsoft.com/office/officeart/2005/8/colors/colorful2" csCatId="colorful" phldr="1"/>
      <dgm:spPr/>
      <dgm:t>
        <a:bodyPr/>
        <a:lstStyle/>
        <a:p>
          <a:endParaRPr lang="en-US"/>
        </a:p>
      </dgm:t>
    </dgm:pt>
    <dgm:pt modelId="{572A2EC4-C727-46AA-AC0F-4D3D29976E10}">
      <dgm:prSet/>
      <dgm:spPr/>
      <dgm:t>
        <a:bodyPr/>
        <a:lstStyle/>
        <a:p>
          <a:pPr algn="ctr" rtl="0"/>
          <a:r>
            <a:rPr lang="en-US" b="0" baseline="0" dirty="0" smtClean="0"/>
            <a:t>ONLINE SEARCH PROBLEMS AND THEIR CONVERSATIONAL DIALOG COUNTERPART  </a:t>
          </a:r>
          <a:endParaRPr lang="en-US" dirty="0"/>
        </a:p>
      </dgm:t>
    </dgm:pt>
    <dgm:pt modelId="{24535C25-D797-4760-8F62-0F2215E77CA8}" type="parTrans" cxnId="{B7E53209-713D-4BC4-AEBC-0321196B3E60}">
      <dgm:prSet/>
      <dgm:spPr/>
      <dgm:t>
        <a:bodyPr/>
        <a:lstStyle/>
        <a:p>
          <a:endParaRPr lang="en-US"/>
        </a:p>
      </dgm:t>
    </dgm:pt>
    <dgm:pt modelId="{67E9834A-295E-4C6C-AC9F-5029957437E2}" type="sibTrans" cxnId="{B7E53209-713D-4BC4-AEBC-0321196B3E60}">
      <dgm:prSet/>
      <dgm:spPr/>
      <dgm:t>
        <a:bodyPr/>
        <a:lstStyle/>
        <a:p>
          <a:endParaRPr lang="en-US"/>
        </a:p>
      </dgm:t>
    </dgm:pt>
    <dgm:pt modelId="{38D72DF9-4739-4A91-BD57-5ACC40813A52}" type="pres">
      <dgm:prSet presAssocID="{DC8D3EBF-EEF2-4BC0-AD88-CC1A79A34574}" presName="linear" presStyleCnt="0">
        <dgm:presLayoutVars>
          <dgm:animLvl val="lvl"/>
          <dgm:resizeHandles val="exact"/>
        </dgm:presLayoutVars>
      </dgm:prSet>
      <dgm:spPr/>
      <dgm:t>
        <a:bodyPr/>
        <a:lstStyle/>
        <a:p>
          <a:endParaRPr lang="en-US"/>
        </a:p>
      </dgm:t>
    </dgm:pt>
    <dgm:pt modelId="{E0A204AE-F988-448A-AF91-D6705C216BA6}" type="pres">
      <dgm:prSet presAssocID="{572A2EC4-C727-46AA-AC0F-4D3D29976E10}" presName="parentText" presStyleLbl="node1" presStyleIdx="0" presStyleCnt="1">
        <dgm:presLayoutVars>
          <dgm:chMax val="0"/>
          <dgm:bulletEnabled val="1"/>
        </dgm:presLayoutVars>
      </dgm:prSet>
      <dgm:spPr/>
      <dgm:t>
        <a:bodyPr/>
        <a:lstStyle/>
        <a:p>
          <a:endParaRPr lang="en-US"/>
        </a:p>
      </dgm:t>
    </dgm:pt>
  </dgm:ptLst>
  <dgm:cxnLst>
    <dgm:cxn modelId="{BF5EF57E-7649-4A3A-B7BD-7E22680D869C}" type="presOf" srcId="{DC8D3EBF-EEF2-4BC0-AD88-CC1A79A34574}" destId="{38D72DF9-4739-4A91-BD57-5ACC40813A52}" srcOrd="0" destOrd="0" presId="urn:microsoft.com/office/officeart/2005/8/layout/vList2"/>
    <dgm:cxn modelId="{5DB2BF00-08D8-4F88-B5EE-D74834FB4F64}" type="presOf" srcId="{572A2EC4-C727-46AA-AC0F-4D3D29976E10}" destId="{E0A204AE-F988-448A-AF91-D6705C216BA6}" srcOrd="0" destOrd="0" presId="urn:microsoft.com/office/officeart/2005/8/layout/vList2"/>
    <dgm:cxn modelId="{B7E53209-713D-4BC4-AEBC-0321196B3E60}" srcId="{DC8D3EBF-EEF2-4BC0-AD88-CC1A79A34574}" destId="{572A2EC4-C727-46AA-AC0F-4D3D29976E10}" srcOrd="0" destOrd="0" parTransId="{24535C25-D797-4760-8F62-0F2215E77CA8}" sibTransId="{67E9834A-295E-4C6C-AC9F-5029957437E2}"/>
    <dgm:cxn modelId="{CB805486-E4EC-4FDA-BF9B-7D065E856E78}" type="presParOf" srcId="{38D72DF9-4739-4A91-BD57-5ACC40813A52}" destId="{E0A204AE-F988-448A-AF91-D6705C216BA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9.xml><?xml version="1.0" encoding="utf-8"?>
<dgm:dataModel xmlns:dgm="http://schemas.openxmlformats.org/drawingml/2006/diagram" xmlns:a="http://schemas.openxmlformats.org/drawingml/2006/main">
  <dgm:ptLst>
    <dgm:pt modelId="{A289E9C4-275C-43B1-BC83-A8AB8E3060D9}" type="doc">
      <dgm:prSet loTypeId="urn:microsoft.com/office/officeart/2005/8/layout/target3" loCatId="relationship" qsTypeId="urn:microsoft.com/office/officeart/2005/8/quickstyle/3d2" qsCatId="3D" csTypeId="urn:microsoft.com/office/officeart/2005/8/colors/colorful5" csCatId="colorful" phldr="1"/>
      <dgm:spPr/>
      <dgm:t>
        <a:bodyPr/>
        <a:lstStyle/>
        <a:p>
          <a:endParaRPr lang="en-US"/>
        </a:p>
      </dgm:t>
    </dgm:pt>
    <dgm:pt modelId="{1DFEE53E-B2E8-4C50-AE73-7EC8A2099E44}">
      <dgm:prSet/>
      <dgm:spPr/>
      <dgm:t>
        <a:bodyPr/>
        <a:lstStyle/>
        <a:p>
          <a:pPr rtl="0"/>
          <a:r>
            <a:rPr lang="en-US" dirty="0" smtClean="0"/>
            <a:t>REFERENCE GENERATION: In the process of preforming reference generation the speaker must move from his own “egocentric point of view…to the listener’s position” so that the referring expressions are aimed at the listener’s frame of reference and cognitive state (Zock, et al., 2012). In conversation speakers display  a preference for </a:t>
          </a:r>
          <a:r>
            <a:rPr lang="en-US" dirty="0" err="1" smtClean="0"/>
            <a:t>recognitionals</a:t>
          </a:r>
          <a:r>
            <a:rPr lang="en-US" dirty="0" smtClean="0"/>
            <a:t> [referring expressions that are recognized/understood by the other speaker] as “stronger than the preference for minimization” [use of a single reference form, usually a name] (Sacks and </a:t>
          </a:r>
          <a:r>
            <a:rPr lang="en-US" dirty="0" err="1" smtClean="0"/>
            <a:t>Schegloff</a:t>
          </a:r>
          <a:r>
            <a:rPr lang="en-US" dirty="0" smtClean="0"/>
            <a:t>, 1979). </a:t>
          </a:r>
          <a:endParaRPr lang="en-US" dirty="0"/>
        </a:p>
      </dgm:t>
    </dgm:pt>
    <dgm:pt modelId="{FF8C2021-424B-450B-80EC-2E410045FA62}" type="parTrans" cxnId="{E8EE7BFB-3EBC-4203-B848-0400F8B02973}">
      <dgm:prSet/>
      <dgm:spPr/>
      <dgm:t>
        <a:bodyPr/>
        <a:lstStyle/>
        <a:p>
          <a:endParaRPr lang="en-US"/>
        </a:p>
      </dgm:t>
    </dgm:pt>
    <dgm:pt modelId="{952D6B83-BB98-4FD6-B24F-8F6BB5D75D07}" type="sibTrans" cxnId="{E8EE7BFB-3EBC-4203-B848-0400F8B02973}">
      <dgm:prSet/>
      <dgm:spPr/>
      <dgm:t>
        <a:bodyPr/>
        <a:lstStyle/>
        <a:p>
          <a:endParaRPr lang="en-US"/>
        </a:p>
      </dgm:t>
    </dgm:pt>
    <dgm:pt modelId="{93112975-C429-4F51-80BD-EF5141E827A6}">
      <dgm:prSet/>
      <dgm:spPr/>
      <dgm:t>
        <a:bodyPr/>
        <a:lstStyle/>
        <a:p>
          <a:pPr rtl="0"/>
          <a:r>
            <a:rPr lang="en-US" dirty="0" smtClean="0"/>
            <a:t>SIGNS OF TROUBLE: When listeners fail to recognize the referring expression (e.g., the name of a person or object), speakers tend to become </a:t>
          </a:r>
          <a:r>
            <a:rPr lang="en-US" i="1" dirty="0" smtClean="0"/>
            <a:t>verbose</a:t>
          </a:r>
          <a:r>
            <a:rPr lang="en-US" dirty="0" smtClean="0"/>
            <a:t>, giving multiple descriptions in an attempt to gain recognition over concision. “[W]hen [online] search queries are verbose </a:t>
          </a:r>
          <a:r>
            <a:rPr lang="en-US" i="1" dirty="0" smtClean="0"/>
            <a:t>due to their descriptive nature</a:t>
          </a:r>
          <a:r>
            <a:rPr lang="en-US" dirty="0" smtClean="0"/>
            <a:t>, they can be taken as signs of interactional trouble and of a knowledge gap on the part of the user…The occurrence of verbose queries suggests that the user chose to relax the preference for minimization [usually a single reference form]…After a few failed queries… [users] often formulated their queries as grammatical questions thereby increasing query length” (Moore, 2012) </a:t>
          </a:r>
          <a:endParaRPr lang="en-US" dirty="0"/>
        </a:p>
      </dgm:t>
    </dgm:pt>
    <dgm:pt modelId="{3E23AAF0-E7DB-45EB-851C-28680184E043}" type="parTrans" cxnId="{314FE783-6132-4040-927E-EB13DFA4D8E3}">
      <dgm:prSet/>
      <dgm:spPr/>
      <dgm:t>
        <a:bodyPr/>
        <a:lstStyle/>
        <a:p>
          <a:endParaRPr lang="en-US"/>
        </a:p>
      </dgm:t>
    </dgm:pt>
    <dgm:pt modelId="{26D5EE78-C99A-4220-A2D7-F4B20F48738D}" type="sibTrans" cxnId="{314FE783-6132-4040-927E-EB13DFA4D8E3}">
      <dgm:prSet/>
      <dgm:spPr/>
      <dgm:t>
        <a:bodyPr/>
        <a:lstStyle/>
        <a:p>
          <a:endParaRPr lang="en-US"/>
        </a:p>
      </dgm:t>
    </dgm:pt>
    <dgm:pt modelId="{EFA053E6-8220-4707-90A1-738B39B30378}" type="pres">
      <dgm:prSet presAssocID="{A289E9C4-275C-43B1-BC83-A8AB8E3060D9}" presName="Name0" presStyleCnt="0">
        <dgm:presLayoutVars>
          <dgm:chMax val="7"/>
          <dgm:dir/>
          <dgm:animLvl val="lvl"/>
          <dgm:resizeHandles val="exact"/>
        </dgm:presLayoutVars>
      </dgm:prSet>
      <dgm:spPr/>
      <dgm:t>
        <a:bodyPr/>
        <a:lstStyle/>
        <a:p>
          <a:endParaRPr lang="en-US"/>
        </a:p>
      </dgm:t>
    </dgm:pt>
    <dgm:pt modelId="{6564B45C-3089-45D7-AD08-308E98BA0E8B}" type="pres">
      <dgm:prSet presAssocID="{1DFEE53E-B2E8-4C50-AE73-7EC8A2099E44}" presName="circle1" presStyleLbl="node1" presStyleIdx="0" presStyleCnt="2"/>
      <dgm:spPr/>
    </dgm:pt>
    <dgm:pt modelId="{A50EB8C5-C0CC-4920-AFFE-90542D64FA54}" type="pres">
      <dgm:prSet presAssocID="{1DFEE53E-B2E8-4C50-AE73-7EC8A2099E44}" presName="space" presStyleCnt="0"/>
      <dgm:spPr/>
    </dgm:pt>
    <dgm:pt modelId="{005632C5-984B-440D-91C1-EA90EF557342}" type="pres">
      <dgm:prSet presAssocID="{1DFEE53E-B2E8-4C50-AE73-7EC8A2099E44}" presName="rect1" presStyleLbl="alignAcc1" presStyleIdx="0" presStyleCnt="2"/>
      <dgm:spPr/>
      <dgm:t>
        <a:bodyPr/>
        <a:lstStyle/>
        <a:p>
          <a:endParaRPr lang="en-US"/>
        </a:p>
      </dgm:t>
    </dgm:pt>
    <dgm:pt modelId="{87DCDB71-13FC-49FA-A798-8DE9ECC00ED3}" type="pres">
      <dgm:prSet presAssocID="{93112975-C429-4F51-80BD-EF5141E827A6}" presName="vertSpace2" presStyleLbl="node1" presStyleIdx="0" presStyleCnt="2"/>
      <dgm:spPr/>
    </dgm:pt>
    <dgm:pt modelId="{1A376625-0728-4FF3-A4D7-495DBDDC0323}" type="pres">
      <dgm:prSet presAssocID="{93112975-C429-4F51-80BD-EF5141E827A6}" presName="circle2" presStyleLbl="node1" presStyleIdx="1" presStyleCnt="2"/>
      <dgm:spPr/>
    </dgm:pt>
    <dgm:pt modelId="{D24BA4B7-C797-4005-8106-CF1B71306B35}" type="pres">
      <dgm:prSet presAssocID="{93112975-C429-4F51-80BD-EF5141E827A6}" presName="rect2" presStyleLbl="alignAcc1" presStyleIdx="1" presStyleCnt="2"/>
      <dgm:spPr/>
      <dgm:t>
        <a:bodyPr/>
        <a:lstStyle/>
        <a:p>
          <a:endParaRPr lang="en-US"/>
        </a:p>
      </dgm:t>
    </dgm:pt>
    <dgm:pt modelId="{CE1CDA08-89FE-495F-8799-BB9DB8C407B3}" type="pres">
      <dgm:prSet presAssocID="{1DFEE53E-B2E8-4C50-AE73-7EC8A2099E44}" presName="rect1ParTxNoCh" presStyleLbl="alignAcc1" presStyleIdx="1" presStyleCnt="2">
        <dgm:presLayoutVars>
          <dgm:chMax val="1"/>
          <dgm:bulletEnabled val="1"/>
        </dgm:presLayoutVars>
      </dgm:prSet>
      <dgm:spPr/>
      <dgm:t>
        <a:bodyPr/>
        <a:lstStyle/>
        <a:p>
          <a:endParaRPr lang="en-US"/>
        </a:p>
      </dgm:t>
    </dgm:pt>
    <dgm:pt modelId="{5916642F-D012-42DB-A01D-B9A93A0FA36F}" type="pres">
      <dgm:prSet presAssocID="{93112975-C429-4F51-80BD-EF5141E827A6}" presName="rect2ParTxNoCh" presStyleLbl="alignAcc1" presStyleIdx="1" presStyleCnt="2">
        <dgm:presLayoutVars>
          <dgm:chMax val="1"/>
          <dgm:bulletEnabled val="1"/>
        </dgm:presLayoutVars>
      </dgm:prSet>
      <dgm:spPr/>
      <dgm:t>
        <a:bodyPr/>
        <a:lstStyle/>
        <a:p>
          <a:endParaRPr lang="en-US"/>
        </a:p>
      </dgm:t>
    </dgm:pt>
  </dgm:ptLst>
  <dgm:cxnLst>
    <dgm:cxn modelId="{EA71CBF8-ADA0-49DA-9327-51A60F60C83D}" type="presOf" srcId="{1DFEE53E-B2E8-4C50-AE73-7EC8A2099E44}" destId="{CE1CDA08-89FE-495F-8799-BB9DB8C407B3}" srcOrd="1" destOrd="0" presId="urn:microsoft.com/office/officeart/2005/8/layout/target3"/>
    <dgm:cxn modelId="{3B5DDD2F-75EC-4B0F-A4C7-30CF0EAC6AA8}" type="presOf" srcId="{93112975-C429-4F51-80BD-EF5141E827A6}" destId="{D24BA4B7-C797-4005-8106-CF1B71306B35}" srcOrd="0" destOrd="0" presId="urn:microsoft.com/office/officeart/2005/8/layout/target3"/>
    <dgm:cxn modelId="{314FE783-6132-4040-927E-EB13DFA4D8E3}" srcId="{A289E9C4-275C-43B1-BC83-A8AB8E3060D9}" destId="{93112975-C429-4F51-80BD-EF5141E827A6}" srcOrd="1" destOrd="0" parTransId="{3E23AAF0-E7DB-45EB-851C-28680184E043}" sibTransId="{26D5EE78-C99A-4220-A2D7-F4B20F48738D}"/>
    <dgm:cxn modelId="{E8EE7BFB-3EBC-4203-B848-0400F8B02973}" srcId="{A289E9C4-275C-43B1-BC83-A8AB8E3060D9}" destId="{1DFEE53E-B2E8-4C50-AE73-7EC8A2099E44}" srcOrd="0" destOrd="0" parTransId="{FF8C2021-424B-450B-80EC-2E410045FA62}" sibTransId="{952D6B83-BB98-4FD6-B24F-8F6BB5D75D07}"/>
    <dgm:cxn modelId="{96264EB0-C101-4BE5-AB3F-8A30FC31B415}" type="presOf" srcId="{A289E9C4-275C-43B1-BC83-A8AB8E3060D9}" destId="{EFA053E6-8220-4707-90A1-738B39B30378}" srcOrd="0" destOrd="0" presId="urn:microsoft.com/office/officeart/2005/8/layout/target3"/>
    <dgm:cxn modelId="{EAB97D66-18B4-468B-9D97-57BD91C0CA38}" type="presOf" srcId="{93112975-C429-4F51-80BD-EF5141E827A6}" destId="{5916642F-D012-42DB-A01D-B9A93A0FA36F}" srcOrd="1" destOrd="0" presId="urn:microsoft.com/office/officeart/2005/8/layout/target3"/>
    <dgm:cxn modelId="{6B374D91-4C73-4146-A22D-102450B348A6}" type="presOf" srcId="{1DFEE53E-B2E8-4C50-AE73-7EC8A2099E44}" destId="{005632C5-984B-440D-91C1-EA90EF557342}" srcOrd="0" destOrd="0" presId="urn:microsoft.com/office/officeart/2005/8/layout/target3"/>
    <dgm:cxn modelId="{11907E65-2774-44A1-A8C0-BFADEDA67BE2}" type="presParOf" srcId="{EFA053E6-8220-4707-90A1-738B39B30378}" destId="{6564B45C-3089-45D7-AD08-308E98BA0E8B}" srcOrd="0" destOrd="0" presId="urn:microsoft.com/office/officeart/2005/8/layout/target3"/>
    <dgm:cxn modelId="{947B0418-627A-4CA6-89F4-D03DD78B9D0B}" type="presParOf" srcId="{EFA053E6-8220-4707-90A1-738B39B30378}" destId="{A50EB8C5-C0CC-4920-AFFE-90542D64FA54}" srcOrd="1" destOrd="0" presId="urn:microsoft.com/office/officeart/2005/8/layout/target3"/>
    <dgm:cxn modelId="{BE832135-8546-49DD-9F8B-DD479BAC6D4A}" type="presParOf" srcId="{EFA053E6-8220-4707-90A1-738B39B30378}" destId="{005632C5-984B-440D-91C1-EA90EF557342}" srcOrd="2" destOrd="0" presId="urn:microsoft.com/office/officeart/2005/8/layout/target3"/>
    <dgm:cxn modelId="{1FA9F5D4-502F-48E8-BC90-759ED5E00AC6}" type="presParOf" srcId="{EFA053E6-8220-4707-90A1-738B39B30378}" destId="{87DCDB71-13FC-49FA-A798-8DE9ECC00ED3}" srcOrd="3" destOrd="0" presId="urn:microsoft.com/office/officeart/2005/8/layout/target3"/>
    <dgm:cxn modelId="{D13D15D8-0FE9-4DE1-8D8D-4CF5974C320D}" type="presParOf" srcId="{EFA053E6-8220-4707-90A1-738B39B30378}" destId="{1A376625-0728-4FF3-A4D7-495DBDDC0323}" srcOrd="4" destOrd="0" presId="urn:microsoft.com/office/officeart/2005/8/layout/target3"/>
    <dgm:cxn modelId="{F9B7B6C6-0600-4338-9406-C8B54C088A6A}" type="presParOf" srcId="{EFA053E6-8220-4707-90A1-738B39B30378}" destId="{D24BA4B7-C797-4005-8106-CF1B71306B35}" srcOrd="5" destOrd="0" presId="urn:microsoft.com/office/officeart/2005/8/layout/target3"/>
    <dgm:cxn modelId="{63E357DA-BB1F-4C72-9EF5-B4B5B0A31CB9}" type="presParOf" srcId="{EFA053E6-8220-4707-90A1-738B39B30378}" destId="{CE1CDA08-89FE-495F-8799-BB9DB8C407B3}" srcOrd="6" destOrd="0" presId="urn:microsoft.com/office/officeart/2005/8/layout/target3"/>
    <dgm:cxn modelId="{7A62503E-C7C7-4E94-86A1-15822DB02250}" type="presParOf" srcId="{EFA053E6-8220-4707-90A1-738B39B30378}" destId="{5916642F-D012-42DB-A01D-B9A93A0FA36F}" srcOrd="7"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E5AE60-0392-46E0-BEA9-028D505203A0}" type="doc">
      <dgm:prSet loTypeId="urn:microsoft.com/office/officeart/2008/layout/PictureAccentList" loCatId="list" qsTypeId="urn:microsoft.com/office/officeart/2005/8/quickstyle/simple1" qsCatId="simple" csTypeId="urn:microsoft.com/office/officeart/2005/8/colors/accent1_2" csCatId="accent1" phldr="0"/>
      <dgm:spPr/>
      <dgm:t>
        <a:bodyPr/>
        <a:lstStyle/>
        <a:p>
          <a:endParaRPr lang="en-US"/>
        </a:p>
      </dgm:t>
    </dgm:pt>
    <dgm:pt modelId="{0698C19D-43F2-4EFF-9B06-0C6DE1163CB2}" type="pres">
      <dgm:prSet presAssocID="{45E5AE60-0392-46E0-BEA9-028D505203A0}" presName="layout" presStyleCnt="0">
        <dgm:presLayoutVars>
          <dgm:chMax/>
          <dgm:chPref/>
          <dgm:dir/>
          <dgm:animOne val="branch"/>
          <dgm:animLvl val="lvl"/>
          <dgm:resizeHandles/>
        </dgm:presLayoutVars>
      </dgm:prSet>
      <dgm:spPr/>
      <dgm:t>
        <a:bodyPr/>
        <a:lstStyle/>
        <a:p>
          <a:endParaRPr lang="en-US"/>
        </a:p>
      </dgm:t>
    </dgm:pt>
  </dgm:ptLst>
  <dgm:cxnLst>
    <dgm:cxn modelId="{1AAACF70-4325-4A74-875C-4C49409179FF}" type="presOf" srcId="{45E5AE60-0392-46E0-BEA9-028D505203A0}" destId="{0698C19D-43F2-4EFF-9B06-0C6DE1163CB2}" srcOrd="0" destOrd="0" presId="urn:microsoft.com/office/officeart/2008/layout/PictureAccentList"/>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60.xml><?xml version="1.0" encoding="utf-8"?>
<dgm:dataModel xmlns:dgm="http://schemas.openxmlformats.org/drawingml/2006/diagram" xmlns:a="http://schemas.openxmlformats.org/drawingml/2006/main">
  <dgm:ptLst>
    <dgm:pt modelId="{0A88C0AE-FEEA-4FB1-B5D9-65F6821B78B9}" type="doc">
      <dgm:prSet loTypeId="urn:microsoft.com/office/officeart/2005/8/layout/vList2" loCatId="list" qsTypeId="urn:microsoft.com/office/officeart/2005/8/quickstyle/3d1" qsCatId="3D" csTypeId="urn:microsoft.com/office/officeart/2005/8/colors/accent1_1" csCatId="accent1" phldr="1"/>
      <dgm:spPr/>
      <dgm:t>
        <a:bodyPr/>
        <a:lstStyle/>
        <a:p>
          <a:endParaRPr lang="en-US"/>
        </a:p>
      </dgm:t>
    </dgm:pt>
    <dgm:pt modelId="{A2D9AD5C-F11B-4DC2-B3E1-D09FF277390E}">
      <dgm:prSet/>
      <dgm:spPr/>
      <dgm:t>
        <a:bodyPr/>
        <a:lstStyle/>
        <a:p>
          <a:pPr algn="ctr" rtl="0"/>
          <a:r>
            <a:rPr lang="en-US" b="1" baseline="0" dirty="0" smtClean="0"/>
            <a:t>ARRIVING AT NATURAL LANGUAGE SOLUTIONS TO WEB SEARCH CHALLENGES</a:t>
          </a:r>
          <a:endParaRPr lang="en-US" b="1" dirty="0"/>
        </a:p>
      </dgm:t>
    </dgm:pt>
    <dgm:pt modelId="{8DFE7E45-76B3-4E23-A2C5-B8C2B82F4953}" type="parTrans" cxnId="{B3CC8138-04EA-4D11-B204-EE0AAB35348E}">
      <dgm:prSet/>
      <dgm:spPr/>
      <dgm:t>
        <a:bodyPr/>
        <a:lstStyle/>
        <a:p>
          <a:endParaRPr lang="en-US"/>
        </a:p>
      </dgm:t>
    </dgm:pt>
    <dgm:pt modelId="{1D1F2C90-164E-4838-B1AE-EFBD16E6BD18}" type="sibTrans" cxnId="{B3CC8138-04EA-4D11-B204-EE0AAB35348E}">
      <dgm:prSet/>
      <dgm:spPr/>
      <dgm:t>
        <a:bodyPr/>
        <a:lstStyle/>
        <a:p>
          <a:endParaRPr lang="en-US"/>
        </a:p>
      </dgm:t>
    </dgm:pt>
    <dgm:pt modelId="{30DC0917-04E0-4642-AD93-D229DFA6C0D6}" type="pres">
      <dgm:prSet presAssocID="{0A88C0AE-FEEA-4FB1-B5D9-65F6821B78B9}" presName="linear" presStyleCnt="0">
        <dgm:presLayoutVars>
          <dgm:animLvl val="lvl"/>
          <dgm:resizeHandles val="exact"/>
        </dgm:presLayoutVars>
      </dgm:prSet>
      <dgm:spPr/>
      <dgm:t>
        <a:bodyPr/>
        <a:lstStyle/>
        <a:p>
          <a:endParaRPr lang="en-US"/>
        </a:p>
      </dgm:t>
    </dgm:pt>
    <dgm:pt modelId="{0DF78C3E-B66C-482B-832F-52A77394C8D0}" type="pres">
      <dgm:prSet presAssocID="{A2D9AD5C-F11B-4DC2-B3E1-D09FF277390E}" presName="parentText" presStyleLbl="node1" presStyleIdx="0" presStyleCnt="1">
        <dgm:presLayoutVars>
          <dgm:chMax val="0"/>
          <dgm:bulletEnabled val="1"/>
        </dgm:presLayoutVars>
      </dgm:prSet>
      <dgm:spPr/>
      <dgm:t>
        <a:bodyPr/>
        <a:lstStyle/>
        <a:p>
          <a:endParaRPr lang="en-US"/>
        </a:p>
      </dgm:t>
    </dgm:pt>
  </dgm:ptLst>
  <dgm:cxnLst>
    <dgm:cxn modelId="{31050213-7FA4-46A3-A5C6-2C5E60701E9B}" type="presOf" srcId="{A2D9AD5C-F11B-4DC2-B3E1-D09FF277390E}" destId="{0DF78C3E-B66C-482B-832F-52A77394C8D0}" srcOrd="0" destOrd="0" presId="urn:microsoft.com/office/officeart/2005/8/layout/vList2"/>
    <dgm:cxn modelId="{582F280B-8CC8-4E02-B09D-68286035CD77}" type="presOf" srcId="{0A88C0AE-FEEA-4FB1-B5D9-65F6821B78B9}" destId="{30DC0917-04E0-4642-AD93-D229DFA6C0D6}" srcOrd="0" destOrd="0" presId="urn:microsoft.com/office/officeart/2005/8/layout/vList2"/>
    <dgm:cxn modelId="{B3CC8138-04EA-4D11-B204-EE0AAB35348E}" srcId="{0A88C0AE-FEEA-4FB1-B5D9-65F6821B78B9}" destId="{A2D9AD5C-F11B-4DC2-B3E1-D09FF277390E}" srcOrd="0" destOrd="0" parTransId="{8DFE7E45-76B3-4E23-A2C5-B8C2B82F4953}" sibTransId="{1D1F2C90-164E-4838-B1AE-EFBD16E6BD18}"/>
    <dgm:cxn modelId="{5ABDECEB-9C9F-4BB6-B1EE-2D1C4D33D660}" type="presParOf" srcId="{30DC0917-04E0-4642-AD93-D229DFA6C0D6}" destId="{0DF78C3E-B66C-482B-832F-52A77394C8D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1.xml><?xml version="1.0" encoding="utf-8"?>
<dgm:dataModel xmlns:dgm="http://schemas.openxmlformats.org/drawingml/2006/diagram" xmlns:a="http://schemas.openxmlformats.org/drawingml/2006/main">
  <dgm:ptLst>
    <dgm:pt modelId="{25DF372C-FC73-45C7-9801-071A20A8AD0A}" type="doc">
      <dgm:prSet loTypeId="urn:microsoft.com/office/officeart/2005/8/layout/process4" loCatId="list" qsTypeId="urn:microsoft.com/office/officeart/2005/8/quickstyle/3d4" qsCatId="3D" csTypeId="urn:microsoft.com/office/officeart/2005/8/colors/accent6_3" csCatId="accent6" phldr="1"/>
      <dgm:spPr/>
      <dgm:t>
        <a:bodyPr/>
        <a:lstStyle/>
        <a:p>
          <a:endParaRPr lang="en-US"/>
        </a:p>
      </dgm:t>
    </dgm:pt>
    <dgm:pt modelId="{9B7472DD-BD6E-46F2-B602-A4A583E64EB2}">
      <dgm:prSet/>
      <dgm:spPr/>
      <dgm:t>
        <a:bodyPr/>
        <a:lstStyle/>
        <a:p>
          <a:pPr algn="l" rtl="0"/>
          <a:r>
            <a:rPr lang="en-US" dirty="0" smtClean="0"/>
            <a:t>Determine if web search problems which fail to bring up useful search results are caused by scarcity of available information on the web OR by users’ failure to use a correct entity name? </a:t>
          </a:r>
          <a:endParaRPr lang="en-US" dirty="0"/>
        </a:p>
      </dgm:t>
    </dgm:pt>
    <dgm:pt modelId="{5BB1A98A-11BF-4C48-AAF6-2B50C6259BED}" type="parTrans" cxnId="{F983B179-4B9F-4B55-9F47-660F2346A325}">
      <dgm:prSet/>
      <dgm:spPr/>
      <dgm:t>
        <a:bodyPr/>
        <a:lstStyle/>
        <a:p>
          <a:endParaRPr lang="en-US"/>
        </a:p>
      </dgm:t>
    </dgm:pt>
    <dgm:pt modelId="{8426FB32-7034-4356-9AD1-F516938D0E23}" type="sibTrans" cxnId="{F983B179-4B9F-4B55-9F47-660F2346A325}">
      <dgm:prSet/>
      <dgm:spPr/>
      <dgm:t>
        <a:bodyPr/>
        <a:lstStyle/>
        <a:p>
          <a:endParaRPr lang="en-US"/>
        </a:p>
      </dgm:t>
    </dgm:pt>
    <dgm:pt modelId="{7779C871-1025-4BCD-913D-43421B8BABB8}">
      <dgm:prSet/>
      <dgm:spPr/>
      <dgm:t>
        <a:bodyPr/>
        <a:lstStyle/>
        <a:p>
          <a:pPr algn="l" rtl="0"/>
          <a:r>
            <a:rPr lang="en-US" dirty="0" smtClean="0"/>
            <a:t>Look for indications of what Moore (2012) calls “kitchen-sink” queries (in the absence of proper entity names, users progressively pile on additional descriptive words and phrases until they become unwieldy) </a:t>
          </a:r>
          <a:endParaRPr lang="en-US" dirty="0"/>
        </a:p>
      </dgm:t>
    </dgm:pt>
    <dgm:pt modelId="{8F946FD3-04D5-4B0B-9DC9-E842CA7ABECD}" type="parTrans" cxnId="{5B60FB27-EBA9-4F75-92E7-8D0AF96CF24D}">
      <dgm:prSet/>
      <dgm:spPr/>
      <dgm:t>
        <a:bodyPr/>
        <a:lstStyle/>
        <a:p>
          <a:endParaRPr lang="en-US"/>
        </a:p>
      </dgm:t>
    </dgm:pt>
    <dgm:pt modelId="{90573B5F-F800-4A60-8021-4743DCEA1A3F}" type="sibTrans" cxnId="{5B60FB27-EBA9-4F75-92E7-8D0AF96CF24D}">
      <dgm:prSet/>
      <dgm:spPr/>
      <dgm:t>
        <a:bodyPr/>
        <a:lstStyle/>
        <a:p>
          <a:endParaRPr lang="en-US"/>
        </a:p>
      </dgm:t>
    </dgm:pt>
    <dgm:pt modelId="{F64B1738-34CF-413B-9F67-79865050753F}">
      <dgm:prSet/>
      <dgm:spPr/>
      <dgm:t>
        <a:bodyPr/>
        <a:lstStyle/>
        <a:p>
          <a:pPr algn="l" rtl="0"/>
          <a:r>
            <a:rPr lang="en-US" dirty="0" smtClean="0"/>
            <a:t>Break online search sessions into segments. Pay close attention to midway points in users’ on line search sessions where long/verbose queries (“kitchen-sink” queries)signifying trouble are most likely to occur during difficult tasks (Moore 2012)</a:t>
          </a:r>
          <a:endParaRPr lang="en-US" dirty="0"/>
        </a:p>
      </dgm:t>
    </dgm:pt>
    <dgm:pt modelId="{5214F9A9-DD68-4051-B7EE-1A8A128EEBB5}" type="parTrans" cxnId="{98D044C5-4D11-46BD-B66F-A33972736FD9}">
      <dgm:prSet/>
      <dgm:spPr/>
      <dgm:t>
        <a:bodyPr/>
        <a:lstStyle/>
        <a:p>
          <a:endParaRPr lang="en-US"/>
        </a:p>
      </dgm:t>
    </dgm:pt>
    <dgm:pt modelId="{A3687FE3-B4D2-4AA8-8C40-8E7AB273AF1F}" type="sibTrans" cxnId="{98D044C5-4D11-46BD-B66F-A33972736FD9}">
      <dgm:prSet/>
      <dgm:spPr/>
      <dgm:t>
        <a:bodyPr/>
        <a:lstStyle/>
        <a:p>
          <a:endParaRPr lang="en-US"/>
        </a:p>
      </dgm:t>
    </dgm:pt>
    <dgm:pt modelId="{A2F7B763-C76A-4455-9D1A-CEE24516873F}" type="pres">
      <dgm:prSet presAssocID="{25DF372C-FC73-45C7-9801-071A20A8AD0A}" presName="Name0" presStyleCnt="0">
        <dgm:presLayoutVars>
          <dgm:dir/>
          <dgm:animLvl val="lvl"/>
          <dgm:resizeHandles val="exact"/>
        </dgm:presLayoutVars>
      </dgm:prSet>
      <dgm:spPr/>
      <dgm:t>
        <a:bodyPr/>
        <a:lstStyle/>
        <a:p>
          <a:endParaRPr lang="en-US"/>
        </a:p>
      </dgm:t>
    </dgm:pt>
    <dgm:pt modelId="{F109CF2E-D3B4-4DF4-9C0E-2929618A8AA7}" type="pres">
      <dgm:prSet presAssocID="{F64B1738-34CF-413B-9F67-79865050753F}" presName="boxAndChildren" presStyleCnt="0"/>
      <dgm:spPr/>
    </dgm:pt>
    <dgm:pt modelId="{7CE13259-368C-4F6B-A3DA-035BFCF9AACC}" type="pres">
      <dgm:prSet presAssocID="{F64B1738-34CF-413B-9F67-79865050753F}" presName="parentTextBox" presStyleLbl="node1" presStyleIdx="0" presStyleCnt="3"/>
      <dgm:spPr/>
      <dgm:t>
        <a:bodyPr/>
        <a:lstStyle/>
        <a:p>
          <a:endParaRPr lang="en-US"/>
        </a:p>
      </dgm:t>
    </dgm:pt>
    <dgm:pt modelId="{8E5AF02C-ABBA-4D97-BAC5-569D769FB34C}" type="pres">
      <dgm:prSet presAssocID="{90573B5F-F800-4A60-8021-4743DCEA1A3F}" presName="sp" presStyleCnt="0"/>
      <dgm:spPr/>
    </dgm:pt>
    <dgm:pt modelId="{37775255-0724-4098-9EAA-B123B6E8B3B0}" type="pres">
      <dgm:prSet presAssocID="{7779C871-1025-4BCD-913D-43421B8BABB8}" presName="arrowAndChildren" presStyleCnt="0"/>
      <dgm:spPr/>
    </dgm:pt>
    <dgm:pt modelId="{416BC506-FF75-44B7-A024-BA46F9A4042A}" type="pres">
      <dgm:prSet presAssocID="{7779C871-1025-4BCD-913D-43421B8BABB8}" presName="parentTextArrow" presStyleLbl="node1" presStyleIdx="1" presStyleCnt="3"/>
      <dgm:spPr/>
      <dgm:t>
        <a:bodyPr/>
        <a:lstStyle/>
        <a:p>
          <a:endParaRPr lang="en-US"/>
        </a:p>
      </dgm:t>
    </dgm:pt>
    <dgm:pt modelId="{A2CF08A9-9366-437D-8B72-5E3D344F4F91}" type="pres">
      <dgm:prSet presAssocID="{8426FB32-7034-4356-9AD1-F516938D0E23}" presName="sp" presStyleCnt="0"/>
      <dgm:spPr/>
    </dgm:pt>
    <dgm:pt modelId="{0398E6E0-E231-4219-A8E6-F395C353FE7D}" type="pres">
      <dgm:prSet presAssocID="{9B7472DD-BD6E-46F2-B602-A4A583E64EB2}" presName="arrowAndChildren" presStyleCnt="0"/>
      <dgm:spPr/>
    </dgm:pt>
    <dgm:pt modelId="{8BC12B3E-F662-49EE-B48B-1D9DBF226C4F}" type="pres">
      <dgm:prSet presAssocID="{9B7472DD-BD6E-46F2-B602-A4A583E64EB2}" presName="parentTextArrow" presStyleLbl="node1" presStyleIdx="2" presStyleCnt="3"/>
      <dgm:spPr/>
      <dgm:t>
        <a:bodyPr/>
        <a:lstStyle/>
        <a:p>
          <a:endParaRPr lang="en-US"/>
        </a:p>
      </dgm:t>
    </dgm:pt>
  </dgm:ptLst>
  <dgm:cxnLst>
    <dgm:cxn modelId="{AEA19AE1-6551-4798-BD7E-3EC850CB44AC}" type="presOf" srcId="{9B7472DD-BD6E-46F2-B602-A4A583E64EB2}" destId="{8BC12B3E-F662-49EE-B48B-1D9DBF226C4F}" srcOrd="0" destOrd="0" presId="urn:microsoft.com/office/officeart/2005/8/layout/process4"/>
    <dgm:cxn modelId="{73AD545D-91B1-4088-ABC7-5742F2CBA840}" type="presOf" srcId="{7779C871-1025-4BCD-913D-43421B8BABB8}" destId="{416BC506-FF75-44B7-A024-BA46F9A4042A}" srcOrd="0" destOrd="0" presId="urn:microsoft.com/office/officeart/2005/8/layout/process4"/>
    <dgm:cxn modelId="{98D044C5-4D11-46BD-B66F-A33972736FD9}" srcId="{25DF372C-FC73-45C7-9801-071A20A8AD0A}" destId="{F64B1738-34CF-413B-9F67-79865050753F}" srcOrd="2" destOrd="0" parTransId="{5214F9A9-DD68-4051-B7EE-1A8A128EEBB5}" sibTransId="{A3687FE3-B4D2-4AA8-8C40-8E7AB273AF1F}"/>
    <dgm:cxn modelId="{F983B179-4B9F-4B55-9F47-660F2346A325}" srcId="{25DF372C-FC73-45C7-9801-071A20A8AD0A}" destId="{9B7472DD-BD6E-46F2-B602-A4A583E64EB2}" srcOrd="0" destOrd="0" parTransId="{5BB1A98A-11BF-4C48-AAF6-2B50C6259BED}" sibTransId="{8426FB32-7034-4356-9AD1-F516938D0E23}"/>
    <dgm:cxn modelId="{5B60FB27-EBA9-4F75-92E7-8D0AF96CF24D}" srcId="{25DF372C-FC73-45C7-9801-071A20A8AD0A}" destId="{7779C871-1025-4BCD-913D-43421B8BABB8}" srcOrd="1" destOrd="0" parTransId="{8F946FD3-04D5-4B0B-9DC9-E842CA7ABECD}" sibTransId="{90573B5F-F800-4A60-8021-4743DCEA1A3F}"/>
    <dgm:cxn modelId="{45CAE50E-11B5-46A9-B850-A66BBDE90996}" type="presOf" srcId="{25DF372C-FC73-45C7-9801-071A20A8AD0A}" destId="{A2F7B763-C76A-4455-9D1A-CEE24516873F}" srcOrd="0" destOrd="0" presId="urn:microsoft.com/office/officeart/2005/8/layout/process4"/>
    <dgm:cxn modelId="{3239A7CE-67BA-4DC2-97F5-DBD2AE519605}" type="presOf" srcId="{F64B1738-34CF-413B-9F67-79865050753F}" destId="{7CE13259-368C-4F6B-A3DA-035BFCF9AACC}" srcOrd="0" destOrd="0" presId="urn:microsoft.com/office/officeart/2005/8/layout/process4"/>
    <dgm:cxn modelId="{47BF2063-A60A-41F7-9F0B-92DCC232F0D6}" type="presParOf" srcId="{A2F7B763-C76A-4455-9D1A-CEE24516873F}" destId="{F109CF2E-D3B4-4DF4-9C0E-2929618A8AA7}" srcOrd="0" destOrd="0" presId="urn:microsoft.com/office/officeart/2005/8/layout/process4"/>
    <dgm:cxn modelId="{C563741C-D444-4A00-91F4-DBC7C0F7377C}" type="presParOf" srcId="{F109CF2E-D3B4-4DF4-9C0E-2929618A8AA7}" destId="{7CE13259-368C-4F6B-A3DA-035BFCF9AACC}" srcOrd="0" destOrd="0" presId="urn:microsoft.com/office/officeart/2005/8/layout/process4"/>
    <dgm:cxn modelId="{6B809165-AB23-4C3E-B18B-A5C5D509C4DA}" type="presParOf" srcId="{A2F7B763-C76A-4455-9D1A-CEE24516873F}" destId="{8E5AF02C-ABBA-4D97-BAC5-569D769FB34C}" srcOrd="1" destOrd="0" presId="urn:microsoft.com/office/officeart/2005/8/layout/process4"/>
    <dgm:cxn modelId="{641EE4C6-4885-46F9-9DC0-7F4DB80A8D05}" type="presParOf" srcId="{A2F7B763-C76A-4455-9D1A-CEE24516873F}" destId="{37775255-0724-4098-9EAA-B123B6E8B3B0}" srcOrd="2" destOrd="0" presId="urn:microsoft.com/office/officeart/2005/8/layout/process4"/>
    <dgm:cxn modelId="{4409970D-6B5C-4438-B128-F5C8BB3E426C}" type="presParOf" srcId="{37775255-0724-4098-9EAA-B123B6E8B3B0}" destId="{416BC506-FF75-44B7-A024-BA46F9A4042A}" srcOrd="0" destOrd="0" presId="urn:microsoft.com/office/officeart/2005/8/layout/process4"/>
    <dgm:cxn modelId="{04F1D75A-5204-4F4A-A6BB-CCD566AD9285}" type="presParOf" srcId="{A2F7B763-C76A-4455-9D1A-CEE24516873F}" destId="{A2CF08A9-9366-437D-8B72-5E3D344F4F91}" srcOrd="3" destOrd="0" presId="urn:microsoft.com/office/officeart/2005/8/layout/process4"/>
    <dgm:cxn modelId="{56E5C02A-498A-4D3F-8C38-74F9B53D111E}" type="presParOf" srcId="{A2F7B763-C76A-4455-9D1A-CEE24516873F}" destId="{0398E6E0-E231-4219-A8E6-F395C353FE7D}" srcOrd="4" destOrd="0" presId="urn:microsoft.com/office/officeart/2005/8/layout/process4"/>
    <dgm:cxn modelId="{788D22B6-1D4B-4FDD-9B82-68D22E6E1834}" type="presParOf" srcId="{0398E6E0-E231-4219-A8E6-F395C353FE7D}" destId="{8BC12B3E-F662-49EE-B48B-1D9DBF226C4F}" srcOrd="0" destOrd="0" presId="urn:microsoft.com/office/officeart/2005/8/layout/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2.xml><?xml version="1.0" encoding="utf-8"?>
<dgm:dataModel xmlns:dgm="http://schemas.openxmlformats.org/drawingml/2006/diagram" xmlns:a="http://schemas.openxmlformats.org/drawingml/2006/main">
  <dgm:ptLst>
    <dgm:pt modelId="{669A543A-108C-4035-8DA8-46307685B6A9}"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en-US"/>
        </a:p>
      </dgm:t>
    </dgm:pt>
    <dgm:pt modelId="{0A5FB6BF-A7F6-4783-9AD8-3B0E5CA6D08C}">
      <dgm:prSet/>
      <dgm:spPr/>
      <dgm:t>
        <a:bodyPr/>
        <a:lstStyle/>
        <a:p>
          <a:pPr algn="ctr" rtl="0"/>
          <a:r>
            <a:rPr lang="en-US" b="1" baseline="0" dirty="0" smtClean="0"/>
            <a:t>A NATURAL LANGUAGE HEURISTIC FOR IMPROVING ONLINE SEARCH RESULTS</a:t>
          </a:r>
          <a:endParaRPr lang="en-US" b="1" dirty="0"/>
        </a:p>
      </dgm:t>
    </dgm:pt>
    <dgm:pt modelId="{687DC9E5-045D-4BDF-A1FA-F203EEFD51A3}" type="parTrans" cxnId="{4383CBEF-1ED1-44D9-8C35-5DC17C2F576A}">
      <dgm:prSet/>
      <dgm:spPr/>
      <dgm:t>
        <a:bodyPr/>
        <a:lstStyle/>
        <a:p>
          <a:pPr algn="l"/>
          <a:endParaRPr lang="en-US"/>
        </a:p>
      </dgm:t>
    </dgm:pt>
    <dgm:pt modelId="{95F502C8-1855-4A93-A152-451BF7934A6E}" type="sibTrans" cxnId="{4383CBEF-1ED1-44D9-8C35-5DC17C2F576A}">
      <dgm:prSet/>
      <dgm:spPr/>
      <dgm:t>
        <a:bodyPr/>
        <a:lstStyle/>
        <a:p>
          <a:pPr algn="l"/>
          <a:endParaRPr lang="en-US"/>
        </a:p>
      </dgm:t>
    </dgm:pt>
    <dgm:pt modelId="{78CC3B9D-9084-43D3-B058-BFDD157B0B5C}" type="pres">
      <dgm:prSet presAssocID="{669A543A-108C-4035-8DA8-46307685B6A9}" presName="linear" presStyleCnt="0">
        <dgm:presLayoutVars>
          <dgm:animLvl val="lvl"/>
          <dgm:resizeHandles val="exact"/>
        </dgm:presLayoutVars>
      </dgm:prSet>
      <dgm:spPr/>
      <dgm:t>
        <a:bodyPr/>
        <a:lstStyle/>
        <a:p>
          <a:endParaRPr lang="en-US"/>
        </a:p>
      </dgm:t>
    </dgm:pt>
    <dgm:pt modelId="{0FBB5C33-0E26-49B7-8D9D-7C5CB2D56B84}" type="pres">
      <dgm:prSet presAssocID="{0A5FB6BF-A7F6-4783-9AD8-3B0E5CA6D08C}" presName="parentText" presStyleLbl="node1" presStyleIdx="0" presStyleCnt="1">
        <dgm:presLayoutVars>
          <dgm:chMax val="0"/>
          <dgm:bulletEnabled val="1"/>
        </dgm:presLayoutVars>
      </dgm:prSet>
      <dgm:spPr/>
      <dgm:t>
        <a:bodyPr/>
        <a:lstStyle/>
        <a:p>
          <a:endParaRPr lang="en-US"/>
        </a:p>
      </dgm:t>
    </dgm:pt>
  </dgm:ptLst>
  <dgm:cxnLst>
    <dgm:cxn modelId="{B71EA8AA-7873-433E-859B-6B84293A8C29}" type="presOf" srcId="{669A543A-108C-4035-8DA8-46307685B6A9}" destId="{78CC3B9D-9084-43D3-B058-BFDD157B0B5C}" srcOrd="0" destOrd="0" presId="urn:microsoft.com/office/officeart/2005/8/layout/vList2"/>
    <dgm:cxn modelId="{4383CBEF-1ED1-44D9-8C35-5DC17C2F576A}" srcId="{669A543A-108C-4035-8DA8-46307685B6A9}" destId="{0A5FB6BF-A7F6-4783-9AD8-3B0E5CA6D08C}" srcOrd="0" destOrd="0" parTransId="{687DC9E5-045D-4BDF-A1FA-F203EEFD51A3}" sibTransId="{95F502C8-1855-4A93-A152-451BF7934A6E}"/>
    <dgm:cxn modelId="{19B7EB72-A9B9-46E7-B9DC-4C36463F1C96}" type="presOf" srcId="{0A5FB6BF-A7F6-4783-9AD8-3B0E5CA6D08C}" destId="{0FBB5C33-0E26-49B7-8D9D-7C5CB2D56B84}" srcOrd="0" destOrd="0" presId="urn:microsoft.com/office/officeart/2005/8/layout/vList2"/>
    <dgm:cxn modelId="{55D327F1-1789-416C-B39C-C44DDE791EA3}" type="presParOf" srcId="{78CC3B9D-9084-43D3-B058-BFDD157B0B5C}" destId="{0FBB5C33-0E26-49B7-8D9D-7C5CB2D56B8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3.xml><?xml version="1.0" encoding="utf-8"?>
<dgm:dataModel xmlns:dgm="http://schemas.openxmlformats.org/drawingml/2006/diagram" xmlns:a="http://schemas.openxmlformats.org/drawingml/2006/main">
  <dgm:ptLst>
    <dgm:pt modelId="{E58B0AB0-D99C-4261-8356-5F5232EBA99E}"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n-US"/>
        </a:p>
      </dgm:t>
    </dgm:pt>
    <dgm:pt modelId="{61610B67-F5EF-416A-8697-5E4DA362CC0F}">
      <dgm:prSet/>
      <dgm:spPr/>
      <dgm:t>
        <a:bodyPr/>
        <a:lstStyle/>
        <a:p>
          <a:pPr rtl="0"/>
          <a:r>
            <a:rPr lang="en-US" dirty="0" smtClean="0"/>
            <a:t>Similar to web-based applications for teaching foreign speakers how to perform reference generation (Zock et al., 2012), users can be trained to use the correct search item in the following way: </a:t>
          </a:r>
          <a:endParaRPr lang="en-US" dirty="0"/>
        </a:p>
      </dgm:t>
    </dgm:pt>
    <dgm:pt modelId="{6A160927-98E0-4DE3-8B74-EC259D94014E}" type="parTrans" cxnId="{D04AC851-93C3-4745-914F-049F6E7DA81D}">
      <dgm:prSet/>
      <dgm:spPr/>
      <dgm:t>
        <a:bodyPr/>
        <a:lstStyle/>
        <a:p>
          <a:endParaRPr lang="en-US"/>
        </a:p>
      </dgm:t>
    </dgm:pt>
    <dgm:pt modelId="{822504EB-8941-4208-8033-776F5B614F6C}" type="sibTrans" cxnId="{D04AC851-93C3-4745-914F-049F6E7DA81D}">
      <dgm:prSet/>
      <dgm:spPr/>
      <dgm:t>
        <a:bodyPr/>
        <a:lstStyle/>
        <a:p>
          <a:endParaRPr lang="en-US"/>
        </a:p>
      </dgm:t>
    </dgm:pt>
    <dgm:pt modelId="{F6704DB5-1067-41BA-A16F-DD44A525803C}">
      <dgm:prSet/>
      <dgm:spPr/>
      <dgm:t>
        <a:bodyPr/>
        <a:lstStyle/>
        <a:p>
          <a:pPr rtl="0"/>
          <a:r>
            <a:rPr lang="en-US" dirty="0" smtClean="0"/>
            <a:t>Using both images of entity descriptors and text descriptions that provide the best alternate match for the user’s incorrect entity name, users can be taught the correct entity name for future online search purposes (i.e., “large pot” V. “casserole pot”)</a:t>
          </a:r>
          <a:endParaRPr lang="en-US" dirty="0"/>
        </a:p>
      </dgm:t>
    </dgm:pt>
    <dgm:pt modelId="{80CB4811-FE5A-49C1-8916-DE0C905F4B7A}" type="parTrans" cxnId="{0931CCC6-C3C9-4ED4-A4F8-107F7CB1E0A9}">
      <dgm:prSet/>
      <dgm:spPr/>
      <dgm:t>
        <a:bodyPr/>
        <a:lstStyle/>
        <a:p>
          <a:endParaRPr lang="en-US"/>
        </a:p>
      </dgm:t>
    </dgm:pt>
    <dgm:pt modelId="{D0CC8825-C413-4CF0-A550-F7A7387C9C73}" type="sibTrans" cxnId="{0931CCC6-C3C9-4ED4-A4F8-107F7CB1E0A9}">
      <dgm:prSet/>
      <dgm:spPr/>
      <dgm:t>
        <a:bodyPr/>
        <a:lstStyle/>
        <a:p>
          <a:endParaRPr lang="en-US"/>
        </a:p>
      </dgm:t>
    </dgm:pt>
    <dgm:pt modelId="{661D2DA7-2DE3-4DE9-A7E9-8413BE718BA4}">
      <dgm:prSet/>
      <dgm:spPr/>
      <dgm:t>
        <a:bodyPr/>
        <a:lstStyle/>
        <a:p>
          <a:pPr rtl="0"/>
          <a:r>
            <a:rPr lang="en-US" dirty="0" smtClean="0"/>
            <a:t>Users can be presented with a pop up link labeled ‘I don’t know what it’s called’ (Moore 2012) when they first begin to demonstrate signs of trouble (e.g., repetitive “kitchen –sink” queries). This link may be used as a standard query option (Moore 2012) or it may be activated only if users display search difficulties.  </a:t>
          </a:r>
          <a:endParaRPr lang="en-US" dirty="0"/>
        </a:p>
      </dgm:t>
    </dgm:pt>
    <dgm:pt modelId="{61FED1E4-409B-472F-A9C4-E921DA2A43A8}" type="parTrans" cxnId="{28B14516-F026-43D9-9281-F197235A8651}">
      <dgm:prSet/>
      <dgm:spPr/>
      <dgm:t>
        <a:bodyPr/>
        <a:lstStyle/>
        <a:p>
          <a:endParaRPr lang="en-US"/>
        </a:p>
      </dgm:t>
    </dgm:pt>
    <dgm:pt modelId="{47ADA65E-CF3E-4AB6-BAC1-FD037BEB7FC5}" type="sibTrans" cxnId="{28B14516-F026-43D9-9281-F197235A8651}">
      <dgm:prSet/>
      <dgm:spPr/>
      <dgm:t>
        <a:bodyPr/>
        <a:lstStyle/>
        <a:p>
          <a:endParaRPr lang="en-US"/>
        </a:p>
      </dgm:t>
    </dgm:pt>
    <dgm:pt modelId="{F6EC6F17-E9A2-4057-AADF-9272240B5291}">
      <dgm:prSet/>
      <dgm:spPr/>
      <dgm:t>
        <a:bodyPr/>
        <a:lstStyle/>
        <a:p>
          <a:pPr rtl="0"/>
          <a:endParaRPr lang="en-US" dirty="0"/>
        </a:p>
      </dgm:t>
    </dgm:pt>
    <dgm:pt modelId="{D7B857A2-DE3C-43C9-A623-D4C515A4FFCE}" type="parTrans" cxnId="{185AA41B-BD4A-4F1D-9B48-F0915CD45428}">
      <dgm:prSet/>
      <dgm:spPr/>
    </dgm:pt>
    <dgm:pt modelId="{FA4E8A74-8596-456D-A87D-92B4F1AA921F}" type="sibTrans" cxnId="{185AA41B-BD4A-4F1D-9B48-F0915CD45428}">
      <dgm:prSet/>
      <dgm:spPr/>
    </dgm:pt>
    <dgm:pt modelId="{D4FE6B6D-C751-4608-9F6B-90C8E2A451DA}" type="pres">
      <dgm:prSet presAssocID="{E58B0AB0-D99C-4261-8356-5F5232EBA99E}" presName="Name0" presStyleCnt="0">
        <dgm:presLayoutVars>
          <dgm:dir/>
          <dgm:animLvl val="lvl"/>
          <dgm:resizeHandles val="exact"/>
        </dgm:presLayoutVars>
      </dgm:prSet>
      <dgm:spPr/>
      <dgm:t>
        <a:bodyPr/>
        <a:lstStyle/>
        <a:p>
          <a:endParaRPr lang="en-US"/>
        </a:p>
      </dgm:t>
    </dgm:pt>
    <dgm:pt modelId="{F899C0BC-62E4-4F09-842F-3276ABEBAECA}" type="pres">
      <dgm:prSet presAssocID="{61610B67-F5EF-416A-8697-5E4DA362CC0F}" presName="linNode" presStyleCnt="0"/>
      <dgm:spPr/>
    </dgm:pt>
    <dgm:pt modelId="{362C135B-EC69-40DB-B369-CFF584F6E140}" type="pres">
      <dgm:prSet presAssocID="{61610B67-F5EF-416A-8697-5E4DA362CC0F}" presName="parentText" presStyleLbl="node1" presStyleIdx="0" presStyleCnt="1">
        <dgm:presLayoutVars>
          <dgm:chMax val="1"/>
          <dgm:bulletEnabled val="1"/>
        </dgm:presLayoutVars>
      </dgm:prSet>
      <dgm:spPr/>
      <dgm:t>
        <a:bodyPr/>
        <a:lstStyle/>
        <a:p>
          <a:endParaRPr lang="en-US"/>
        </a:p>
      </dgm:t>
    </dgm:pt>
    <dgm:pt modelId="{12BD2196-EF5F-4C13-8A51-E89F6525F081}" type="pres">
      <dgm:prSet presAssocID="{61610B67-F5EF-416A-8697-5E4DA362CC0F}" presName="descendantText" presStyleLbl="alignAccFollowNode1" presStyleIdx="0" presStyleCnt="1">
        <dgm:presLayoutVars>
          <dgm:bulletEnabled val="1"/>
        </dgm:presLayoutVars>
      </dgm:prSet>
      <dgm:spPr/>
      <dgm:t>
        <a:bodyPr/>
        <a:lstStyle/>
        <a:p>
          <a:endParaRPr lang="en-US"/>
        </a:p>
      </dgm:t>
    </dgm:pt>
  </dgm:ptLst>
  <dgm:cxnLst>
    <dgm:cxn modelId="{9DD3B811-A2E2-42A1-BDC4-5D8897C3291D}" type="presOf" srcId="{F6704DB5-1067-41BA-A16F-DD44A525803C}" destId="{12BD2196-EF5F-4C13-8A51-E89F6525F081}" srcOrd="0" destOrd="0" presId="urn:microsoft.com/office/officeart/2005/8/layout/vList5"/>
    <dgm:cxn modelId="{28B14516-F026-43D9-9281-F197235A8651}" srcId="{61610B67-F5EF-416A-8697-5E4DA362CC0F}" destId="{661D2DA7-2DE3-4DE9-A7E9-8413BE718BA4}" srcOrd="2" destOrd="0" parTransId="{61FED1E4-409B-472F-A9C4-E921DA2A43A8}" sibTransId="{47ADA65E-CF3E-4AB6-BAC1-FD037BEB7FC5}"/>
    <dgm:cxn modelId="{0931CCC6-C3C9-4ED4-A4F8-107F7CB1E0A9}" srcId="{61610B67-F5EF-416A-8697-5E4DA362CC0F}" destId="{F6704DB5-1067-41BA-A16F-DD44A525803C}" srcOrd="0" destOrd="0" parTransId="{80CB4811-FE5A-49C1-8916-DE0C905F4B7A}" sibTransId="{D0CC8825-C413-4CF0-A550-F7A7387C9C73}"/>
    <dgm:cxn modelId="{D04AC851-93C3-4745-914F-049F6E7DA81D}" srcId="{E58B0AB0-D99C-4261-8356-5F5232EBA99E}" destId="{61610B67-F5EF-416A-8697-5E4DA362CC0F}" srcOrd="0" destOrd="0" parTransId="{6A160927-98E0-4DE3-8B74-EC259D94014E}" sibTransId="{822504EB-8941-4208-8033-776F5B614F6C}"/>
    <dgm:cxn modelId="{9C2DCD30-EC13-4995-A07D-46A8B5DF8038}" type="presOf" srcId="{F6EC6F17-E9A2-4057-AADF-9272240B5291}" destId="{12BD2196-EF5F-4C13-8A51-E89F6525F081}" srcOrd="0" destOrd="1" presId="urn:microsoft.com/office/officeart/2005/8/layout/vList5"/>
    <dgm:cxn modelId="{0D92D805-C068-41FF-BA2E-1087F6661DB6}" type="presOf" srcId="{61610B67-F5EF-416A-8697-5E4DA362CC0F}" destId="{362C135B-EC69-40DB-B369-CFF584F6E140}" srcOrd="0" destOrd="0" presId="urn:microsoft.com/office/officeart/2005/8/layout/vList5"/>
    <dgm:cxn modelId="{185AA41B-BD4A-4F1D-9B48-F0915CD45428}" srcId="{61610B67-F5EF-416A-8697-5E4DA362CC0F}" destId="{F6EC6F17-E9A2-4057-AADF-9272240B5291}" srcOrd="1" destOrd="0" parTransId="{D7B857A2-DE3C-43C9-A623-D4C515A4FFCE}" sibTransId="{FA4E8A74-8596-456D-A87D-92B4F1AA921F}"/>
    <dgm:cxn modelId="{3E67C785-0E5D-4396-96DD-9014098D2E67}" type="presOf" srcId="{661D2DA7-2DE3-4DE9-A7E9-8413BE718BA4}" destId="{12BD2196-EF5F-4C13-8A51-E89F6525F081}" srcOrd="0" destOrd="2" presId="urn:microsoft.com/office/officeart/2005/8/layout/vList5"/>
    <dgm:cxn modelId="{13D91685-7F39-42D9-B610-924671DC6E09}" type="presOf" srcId="{E58B0AB0-D99C-4261-8356-5F5232EBA99E}" destId="{D4FE6B6D-C751-4608-9F6B-90C8E2A451DA}" srcOrd="0" destOrd="0" presId="urn:microsoft.com/office/officeart/2005/8/layout/vList5"/>
    <dgm:cxn modelId="{BE57BC80-9B55-46B5-8AA5-9177EFD42799}" type="presParOf" srcId="{D4FE6B6D-C751-4608-9F6B-90C8E2A451DA}" destId="{F899C0BC-62E4-4F09-842F-3276ABEBAECA}" srcOrd="0" destOrd="0" presId="urn:microsoft.com/office/officeart/2005/8/layout/vList5"/>
    <dgm:cxn modelId="{E08A285A-2585-4146-9467-E8947FDE85E5}" type="presParOf" srcId="{F899C0BC-62E4-4F09-842F-3276ABEBAECA}" destId="{362C135B-EC69-40DB-B369-CFF584F6E140}" srcOrd="0" destOrd="0" presId="urn:microsoft.com/office/officeart/2005/8/layout/vList5"/>
    <dgm:cxn modelId="{E27AAD77-8AF2-4EB3-B641-9DC3C9A0D082}" type="presParOf" srcId="{F899C0BC-62E4-4F09-842F-3276ABEBAECA}" destId="{12BD2196-EF5F-4C13-8A51-E89F6525F081}" srcOrd="1"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4.xml><?xml version="1.0" encoding="utf-8"?>
<dgm:dataModel xmlns:dgm="http://schemas.openxmlformats.org/drawingml/2006/diagram" xmlns:a="http://schemas.openxmlformats.org/drawingml/2006/main">
  <dgm:ptLst>
    <dgm:pt modelId="{CBA9D8A5-9F72-45F6-A758-E922E6E2842A}" type="doc">
      <dgm:prSet loTypeId="urn:microsoft.com/office/officeart/2005/8/layout/vList2" loCatId="list" qsTypeId="urn:microsoft.com/office/officeart/2005/8/quickstyle/3d1" qsCatId="3D" csTypeId="urn:microsoft.com/office/officeart/2005/8/colors/accent4_4" csCatId="accent4"/>
      <dgm:spPr/>
      <dgm:t>
        <a:bodyPr/>
        <a:lstStyle/>
        <a:p>
          <a:endParaRPr lang="en-US"/>
        </a:p>
      </dgm:t>
    </dgm:pt>
    <dgm:pt modelId="{BCBEDDAB-B383-4F01-BF7E-408B99545939}">
      <dgm:prSet/>
      <dgm:spPr/>
      <dgm:t>
        <a:bodyPr/>
        <a:lstStyle/>
        <a:p>
          <a:pPr algn="ctr" rtl="0"/>
          <a:r>
            <a:rPr lang="en-US" b="0" baseline="0" smtClean="0"/>
            <a:t>REFERENCES</a:t>
          </a:r>
          <a:endParaRPr lang="en-US"/>
        </a:p>
      </dgm:t>
    </dgm:pt>
    <dgm:pt modelId="{8325E28B-5470-47AD-8182-C652E39D2ADE}" type="parTrans" cxnId="{3A9B5E6B-1E37-44AA-A8AC-8320FD1487E4}">
      <dgm:prSet/>
      <dgm:spPr/>
      <dgm:t>
        <a:bodyPr/>
        <a:lstStyle/>
        <a:p>
          <a:endParaRPr lang="en-US"/>
        </a:p>
      </dgm:t>
    </dgm:pt>
    <dgm:pt modelId="{3B1CE449-DE30-4910-9E21-A84B34424F58}" type="sibTrans" cxnId="{3A9B5E6B-1E37-44AA-A8AC-8320FD1487E4}">
      <dgm:prSet/>
      <dgm:spPr/>
      <dgm:t>
        <a:bodyPr/>
        <a:lstStyle/>
        <a:p>
          <a:endParaRPr lang="en-US"/>
        </a:p>
      </dgm:t>
    </dgm:pt>
    <dgm:pt modelId="{8A50679E-5EE0-44A1-B583-90CBB055FE1D}" type="pres">
      <dgm:prSet presAssocID="{CBA9D8A5-9F72-45F6-A758-E922E6E2842A}" presName="linear" presStyleCnt="0">
        <dgm:presLayoutVars>
          <dgm:animLvl val="lvl"/>
          <dgm:resizeHandles val="exact"/>
        </dgm:presLayoutVars>
      </dgm:prSet>
      <dgm:spPr/>
      <dgm:t>
        <a:bodyPr/>
        <a:lstStyle/>
        <a:p>
          <a:endParaRPr lang="en-US"/>
        </a:p>
      </dgm:t>
    </dgm:pt>
    <dgm:pt modelId="{DD9DBD55-E018-4FC5-92FB-67855C36924E}" type="pres">
      <dgm:prSet presAssocID="{BCBEDDAB-B383-4F01-BF7E-408B99545939}" presName="parentText" presStyleLbl="node1" presStyleIdx="0" presStyleCnt="1">
        <dgm:presLayoutVars>
          <dgm:chMax val="0"/>
          <dgm:bulletEnabled val="1"/>
        </dgm:presLayoutVars>
      </dgm:prSet>
      <dgm:spPr/>
      <dgm:t>
        <a:bodyPr/>
        <a:lstStyle/>
        <a:p>
          <a:endParaRPr lang="en-US"/>
        </a:p>
      </dgm:t>
    </dgm:pt>
  </dgm:ptLst>
  <dgm:cxnLst>
    <dgm:cxn modelId="{87960CEF-E53F-4B0D-B45E-1D355A22648F}" type="presOf" srcId="{BCBEDDAB-B383-4F01-BF7E-408B99545939}" destId="{DD9DBD55-E018-4FC5-92FB-67855C36924E}" srcOrd="0" destOrd="0" presId="urn:microsoft.com/office/officeart/2005/8/layout/vList2"/>
    <dgm:cxn modelId="{BCC1C8D9-2C87-4709-91F7-6DD17CE54B1A}" type="presOf" srcId="{CBA9D8A5-9F72-45F6-A758-E922E6E2842A}" destId="{8A50679E-5EE0-44A1-B583-90CBB055FE1D}" srcOrd="0" destOrd="0" presId="urn:microsoft.com/office/officeart/2005/8/layout/vList2"/>
    <dgm:cxn modelId="{3A9B5E6B-1E37-44AA-A8AC-8320FD1487E4}" srcId="{CBA9D8A5-9F72-45F6-A758-E922E6E2842A}" destId="{BCBEDDAB-B383-4F01-BF7E-408B99545939}" srcOrd="0" destOrd="0" parTransId="{8325E28B-5470-47AD-8182-C652E39D2ADE}" sibTransId="{3B1CE449-DE30-4910-9E21-A84B34424F58}"/>
    <dgm:cxn modelId="{4753AE93-F978-4009-A852-467D50A9F6D4}" type="presParOf" srcId="{8A50679E-5EE0-44A1-B583-90CBB055FE1D}" destId="{DD9DBD55-E018-4FC5-92FB-67855C36924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5.xml><?xml version="1.0" encoding="utf-8"?>
<dgm:dataModel xmlns:dgm="http://schemas.openxmlformats.org/drawingml/2006/diagram" xmlns:a="http://schemas.openxmlformats.org/drawingml/2006/main">
  <dgm:ptLst>
    <dgm:pt modelId="{3DF47B2E-5CE8-48E4-B19D-0AEEBE7B304F}" type="doc">
      <dgm:prSet loTypeId="urn:microsoft.com/office/officeart/2005/8/layout/hList6" loCatId="list" qsTypeId="urn:microsoft.com/office/officeart/2005/8/quickstyle/3d2" qsCatId="3D" csTypeId="urn:microsoft.com/office/officeart/2005/8/colors/colorful5" csCatId="colorful"/>
      <dgm:spPr/>
      <dgm:t>
        <a:bodyPr/>
        <a:lstStyle/>
        <a:p>
          <a:endParaRPr lang="en-US"/>
        </a:p>
      </dgm:t>
    </dgm:pt>
    <dgm:pt modelId="{B74572D8-871F-4709-8417-18AF66A47615}">
      <dgm:prSet/>
      <dgm:spPr/>
      <dgm:t>
        <a:bodyPr/>
        <a:lstStyle/>
        <a:p>
          <a:pPr rtl="0"/>
          <a:r>
            <a:rPr lang="en-US" smtClean="0"/>
            <a:t>Barnden, J. A., 2008. Challenges in natural language understanding: the case of metaphor (commentary). International Journal of Speech Technology, 11(3-4): 121-123.</a:t>
          </a:r>
          <a:endParaRPr lang="en-US"/>
        </a:p>
      </dgm:t>
    </dgm:pt>
    <dgm:pt modelId="{29143CB9-2B02-4F47-8FBA-94B87993101C}" type="parTrans" cxnId="{18BB6994-37B1-4E9D-9163-F70D7A9715E8}">
      <dgm:prSet/>
      <dgm:spPr/>
      <dgm:t>
        <a:bodyPr/>
        <a:lstStyle/>
        <a:p>
          <a:endParaRPr lang="en-US"/>
        </a:p>
      </dgm:t>
    </dgm:pt>
    <dgm:pt modelId="{477D5220-64F7-40F2-8886-9DA0610BB444}" type="sibTrans" cxnId="{18BB6994-37B1-4E9D-9163-F70D7A9715E8}">
      <dgm:prSet/>
      <dgm:spPr/>
      <dgm:t>
        <a:bodyPr/>
        <a:lstStyle/>
        <a:p>
          <a:endParaRPr lang="en-US"/>
        </a:p>
      </dgm:t>
    </dgm:pt>
    <dgm:pt modelId="{4E94CA05-604D-41EB-A52E-B24BB13922A0}">
      <dgm:prSet/>
      <dgm:spPr/>
      <dgm:t>
        <a:bodyPr/>
        <a:lstStyle/>
        <a:p>
          <a:pPr rtl="0"/>
          <a:r>
            <a:rPr lang="en-US" smtClean="0"/>
            <a:t>Bel-Enguix, G., Jimenez-Lopez, M.D., 2008. Modelling dialog as inter-action. International Journal of Speech Technology, 11(3-4): 209-221.</a:t>
          </a:r>
          <a:endParaRPr lang="en-US"/>
        </a:p>
      </dgm:t>
    </dgm:pt>
    <dgm:pt modelId="{3032EE37-81FB-44CA-BA90-E32557D0C1C5}" type="parTrans" cxnId="{2843747A-BE4D-41C8-849B-A770C544505A}">
      <dgm:prSet/>
      <dgm:spPr/>
      <dgm:t>
        <a:bodyPr/>
        <a:lstStyle/>
        <a:p>
          <a:endParaRPr lang="en-US"/>
        </a:p>
      </dgm:t>
    </dgm:pt>
    <dgm:pt modelId="{1B7101EC-7CB8-4C31-BF1E-A75F57EAB30C}" type="sibTrans" cxnId="{2843747A-BE4D-41C8-849B-A770C544505A}">
      <dgm:prSet/>
      <dgm:spPr/>
      <dgm:t>
        <a:bodyPr/>
        <a:lstStyle/>
        <a:p>
          <a:endParaRPr lang="en-US"/>
        </a:p>
      </dgm:t>
    </dgm:pt>
    <dgm:pt modelId="{A2B2F921-5A93-4888-93B8-0D5946432F14}">
      <dgm:prSet/>
      <dgm:spPr/>
      <dgm:t>
        <a:bodyPr/>
        <a:lstStyle/>
        <a:p>
          <a:pPr rtl="0"/>
          <a:r>
            <a:rPr lang="en-US" smtClean="0"/>
            <a:t>Drew, P., Holt, E., 1998. Figures of speech: Figurative expressions and the management of topic transition in conversation. Language in Society, 27(4): 495-522.</a:t>
          </a:r>
          <a:endParaRPr lang="en-US"/>
        </a:p>
      </dgm:t>
    </dgm:pt>
    <dgm:pt modelId="{DF8F9DC8-0752-4806-9DA1-462A43C524AC}" type="parTrans" cxnId="{CE4D0C94-C2DD-4D7C-99F1-AF57D5F76AB2}">
      <dgm:prSet/>
      <dgm:spPr/>
      <dgm:t>
        <a:bodyPr/>
        <a:lstStyle/>
        <a:p>
          <a:endParaRPr lang="en-US"/>
        </a:p>
      </dgm:t>
    </dgm:pt>
    <dgm:pt modelId="{A68E1979-0F6A-4B20-ABF2-FD09714684AD}" type="sibTrans" cxnId="{CE4D0C94-C2DD-4D7C-99F1-AF57D5F76AB2}">
      <dgm:prSet/>
      <dgm:spPr/>
      <dgm:t>
        <a:bodyPr/>
        <a:lstStyle/>
        <a:p>
          <a:endParaRPr lang="en-US"/>
        </a:p>
      </dgm:t>
    </dgm:pt>
    <dgm:pt modelId="{839F5B02-10EE-4552-A771-1B72DFD4C51B}">
      <dgm:prSet/>
      <dgm:spPr/>
      <dgm:t>
        <a:bodyPr/>
        <a:lstStyle/>
        <a:p>
          <a:pPr rtl="0"/>
          <a:r>
            <a:rPr lang="en-US" smtClean="0"/>
            <a:t>Kwong, O., 2012. New Perspectives on Computational and Cognitive Strategies for Word Sense Disambiguation. SpringerBriefs, Series in Speech Technology (Neustein, A., Ed.) </a:t>
          </a:r>
          <a:r>
            <a:rPr lang="de-DE" smtClean="0"/>
            <a:t>Springer-Verlag, Berlin Heidelberg New York.</a:t>
          </a:r>
          <a:endParaRPr lang="en-US"/>
        </a:p>
      </dgm:t>
    </dgm:pt>
    <dgm:pt modelId="{F6158AC5-429D-478C-B9D5-7F05D2055B1E}" type="parTrans" cxnId="{7428694F-390D-49BE-8F86-2F7B82CDD78D}">
      <dgm:prSet/>
      <dgm:spPr/>
      <dgm:t>
        <a:bodyPr/>
        <a:lstStyle/>
        <a:p>
          <a:endParaRPr lang="en-US"/>
        </a:p>
      </dgm:t>
    </dgm:pt>
    <dgm:pt modelId="{36297428-4389-4969-B242-1235C2130404}" type="sibTrans" cxnId="{7428694F-390D-49BE-8F86-2F7B82CDD78D}">
      <dgm:prSet/>
      <dgm:spPr/>
      <dgm:t>
        <a:bodyPr/>
        <a:lstStyle/>
        <a:p>
          <a:endParaRPr lang="en-US"/>
        </a:p>
      </dgm:t>
    </dgm:pt>
    <dgm:pt modelId="{A9855556-6DDF-434A-8196-55634849D8AA}" type="pres">
      <dgm:prSet presAssocID="{3DF47B2E-5CE8-48E4-B19D-0AEEBE7B304F}" presName="Name0" presStyleCnt="0">
        <dgm:presLayoutVars>
          <dgm:dir/>
          <dgm:resizeHandles val="exact"/>
        </dgm:presLayoutVars>
      </dgm:prSet>
      <dgm:spPr/>
      <dgm:t>
        <a:bodyPr/>
        <a:lstStyle/>
        <a:p>
          <a:endParaRPr lang="en-US"/>
        </a:p>
      </dgm:t>
    </dgm:pt>
    <dgm:pt modelId="{B917B7D2-C6DB-481D-82F9-870ECEF9B75C}" type="pres">
      <dgm:prSet presAssocID="{B74572D8-871F-4709-8417-18AF66A47615}" presName="node" presStyleLbl="node1" presStyleIdx="0" presStyleCnt="4">
        <dgm:presLayoutVars>
          <dgm:bulletEnabled val="1"/>
        </dgm:presLayoutVars>
      </dgm:prSet>
      <dgm:spPr/>
      <dgm:t>
        <a:bodyPr/>
        <a:lstStyle/>
        <a:p>
          <a:endParaRPr lang="en-US"/>
        </a:p>
      </dgm:t>
    </dgm:pt>
    <dgm:pt modelId="{A394FB41-940F-42BE-919C-64D501011F7F}" type="pres">
      <dgm:prSet presAssocID="{477D5220-64F7-40F2-8886-9DA0610BB444}" presName="sibTrans" presStyleCnt="0"/>
      <dgm:spPr/>
    </dgm:pt>
    <dgm:pt modelId="{C0B9DF9C-664B-4093-9E25-A04CF4DDF389}" type="pres">
      <dgm:prSet presAssocID="{4E94CA05-604D-41EB-A52E-B24BB13922A0}" presName="node" presStyleLbl="node1" presStyleIdx="1" presStyleCnt="4">
        <dgm:presLayoutVars>
          <dgm:bulletEnabled val="1"/>
        </dgm:presLayoutVars>
      </dgm:prSet>
      <dgm:spPr/>
      <dgm:t>
        <a:bodyPr/>
        <a:lstStyle/>
        <a:p>
          <a:endParaRPr lang="en-US"/>
        </a:p>
      </dgm:t>
    </dgm:pt>
    <dgm:pt modelId="{DF6F5CB4-037C-4AF6-8217-99E09DA58B25}" type="pres">
      <dgm:prSet presAssocID="{1B7101EC-7CB8-4C31-BF1E-A75F57EAB30C}" presName="sibTrans" presStyleCnt="0"/>
      <dgm:spPr/>
    </dgm:pt>
    <dgm:pt modelId="{C443A1B9-487D-4297-99B1-EF825EC54F86}" type="pres">
      <dgm:prSet presAssocID="{A2B2F921-5A93-4888-93B8-0D5946432F14}" presName="node" presStyleLbl="node1" presStyleIdx="2" presStyleCnt="4">
        <dgm:presLayoutVars>
          <dgm:bulletEnabled val="1"/>
        </dgm:presLayoutVars>
      </dgm:prSet>
      <dgm:spPr/>
      <dgm:t>
        <a:bodyPr/>
        <a:lstStyle/>
        <a:p>
          <a:endParaRPr lang="en-US"/>
        </a:p>
      </dgm:t>
    </dgm:pt>
    <dgm:pt modelId="{CED491EF-41B9-4608-8AE1-C492958C9432}" type="pres">
      <dgm:prSet presAssocID="{A68E1979-0F6A-4B20-ABF2-FD09714684AD}" presName="sibTrans" presStyleCnt="0"/>
      <dgm:spPr/>
    </dgm:pt>
    <dgm:pt modelId="{6B63F36B-A013-4347-9494-51A6E09CC421}" type="pres">
      <dgm:prSet presAssocID="{839F5B02-10EE-4552-A771-1B72DFD4C51B}" presName="node" presStyleLbl="node1" presStyleIdx="3" presStyleCnt="4">
        <dgm:presLayoutVars>
          <dgm:bulletEnabled val="1"/>
        </dgm:presLayoutVars>
      </dgm:prSet>
      <dgm:spPr/>
      <dgm:t>
        <a:bodyPr/>
        <a:lstStyle/>
        <a:p>
          <a:endParaRPr lang="en-US"/>
        </a:p>
      </dgm:t>
    </dgm:pt>
  </dgm:ptLst>
  <dgm:cxnLst>
    <dgm:cxn modelId="{1FE0C028-4DA2-4776-9622-AD3BBB053776}" type="presOf" srcId="{839F5B02-10EE-4552-A771-1B72DFD4C51B}" destId="{6B63F36B-A013-4347-9494-51A6E09CC421}" srcOrd="0" destOrd="0" presId="urn:microsoft.com/office/officeart/2005/8/layout/hList6"/>
    <dgm:cxn modelId="{7428694F-390D-49BE-8F86-2F7B82CDD78D}" srcId="{3DF47B2E-5CE8-48E4-B19D-0AEEBE7B304F}" destId="{839F5B02-10EE-4552-A771-1B72DFD4C51B}" srcOrd="3" destOrd="0" parTransId="{F6158AC5-429D-478C-B9D5-7F05D2055B1E}" sibTransId="{36297428-4389-4969-B242-1235C2130404}"/>
    <dgm:cxn modelId="{2843747A-BE4D-41C8-849B-A770C544505A}" srcId="{3DF47B2E-5CE8-48E4-B19D-0AEEBE7B304F}" destId="{4E94CA05-604D-41EB-A52E-B24BB13922A0}" srcOrd="1" destOrd="0" parTransId="{3032EE37-81FB-44CA-BA90-E32557D0C1C5}" sibTransId="{1B7101EC-7CB8-4C31-BF1E-A75F57EAB30C}"/>
    <dgm:cxn modelId="{18BB6994-37B1-4E9D-9163-F70D7A9715E8}" srcId="{3DF47B2E-5CE8-48E4-B19D-0AEEBE7B304F}" destId="{B74572D8-871F-4709-8417-18AF66A47615}" srcOrd="0" destOrd="0" parTransId="{29143CB9-2B02-4F47-8FBA-94B87993101C}" sibTransId="{477D5220-64F7-40F2-8886-9DA0610BB444}"/>
    <dgm:cxn modelId="{175EFB4D-3631-437C-B182-38EE2A374A34}" type="presOf" srcId="{B74572D8-871F-4709-8417-18AF66A47615}" destId="{B917B7D2-C6DB-481D-82F9-870ECEF9B75C}" srcOrd="0" destOrd="0" presId="urn:microsoft.com/office/officeart/2005/8/layout/hList6"/>
    <dgm:cxn modelId="{DCB6113D-1C39-4B64-A685-1E26B20F4B21}" type="presOf" srcId="{A2B2F921-5A93-4888-93B8-0D5946432F14}" destId="{C443A1B9-487D-4297-99B1-EF825EC54F86}" srcOrd="0" destOrd="0" presId="urn:microsoft.com/office/officeart/2005/8/layout/hList6"/>
    <dgm:cxn modelId="{954F3415-1D69-4235-BAA8-4769203614F0}" type="presOf" srcId="{3DF47B2E-5CE8-48E4-B19D-0AEEBE7B304F}" destId="{A9855556-6DDF-434A-8196-55634849D8AA}" srcOrd="0" destOrd="0" presId="urn:microsoft.com/office/officeart/2005/8/layout/hList6"/>
    <dgm:cxn modelId="{CE4D0C94-C2DD-4D7C-99F1-AF57D5F76AB2}" srcId="{3DF47B2E-5CE8-48E4-B19D-0AEEBE7B304F}" destId="{A2B2F921-5A93-4888-93B8-0D5946432F14}" srcOrd="2" destOrd="0" parTransId="{DF8F9DC8-0752-4806-9DA1-462A43C524AC}" sibTransId="{A68E1979-0F6A-4B20-ABF2-FD09714684AD}"/>
    <dgm:cxn modelId="{495CA011-F5F0-4709-878F-C4A8F6814A4C}" type="presOf" srcId="{4E94CA05-604D-41EB-A52E-B24BB13922A0}" destId="{C0B9DF9C-664B-4093-9E25-A04CF4DDF389}" srcOrd="0" destOrd="0" presId="urn:microsoft.com/office/officeart/2005/8/layout/hList6"/>
    <dgm:cxn modelId="{C6588356-F405-4A7F-B0C1-7E9D3505F81F}" type="presParOf" srcId="{A9855556-6DDF-434A-8196-55634849D8AA}" destId="{B917B7D2-C6DB-481D-82F9-870ECEF9B75C}" srcOrd="0" destOrd="0" presId="urn:microsoft.com/office/officeart/2005/8/layout/hList6"/>
    <dgm:cxn modelId="{E936AADA-970E-4CB3-8259-B74E72D6203C}" type="presParOf" srcId="{A9855556-6DDF-434A-8196-55634849D8AA}" destId="{A394FB41-940F-42BE-919C-64D501011F7F}" srcOrd="1" destOrd="0" presId="urn:microsoft.com/office/officeart/2005/8/layout/hList6"/>
    <dgm:cxn modelId="{C49A27BF-D71E-44DC-85B3-A2C86492123F}" type="presParOf" srcId="{A9855556-6DDF-434A-8196-55634849D8AA}" destId="{C0B9DF9C-664B-4093-9E25-A04CF4DDF389}" srcOrd="2" destOrd="0" presId="urn:microsoft.com/office/officeart/2005/8/layout/hList6"/>
    <dgm:cxn modelId="{B97719E3-5570-4C51-B813-3A4BFDEC479F}" type="presParOf" srcId="{A9855556-6DDF-434A-8196-55634849D8AA}" destId="{DF6F5CB4-037C-4AF6-8217-99E09DA58B25}" srcOrd="3" destOrd="0" presId="urn:microsoft.com/office/officeart/2005/8/layout/hList6"/>
    <dgm:cxn modelId="{D40D1951-3E95-48C7-9CC0-3E43CF5CCD6C}" type="presParOf" srcId="{A9855556-6DDF-434A-8196-55634849D8AA}" destId="{C443A1B9-487D-4297-99B1-EF825EC54F86}" srcOrd="4" destOrd="0" presId="urn:microsoft.com/office/officeart/2005/8/layout/hList6"/>
    <dgm:cxn modelId="{1619E1E4-436C-4F97-BBCA-97B86B5FC2C1}" type="presParOf" srcId="{A9855556-6DDF-434A-8196-55634849D8AA}" destId="{CED491EF-41B9-4608-8AE1-C492958C9432}" srcOrd="5" destOrd="0" presId="urn:microsoft.com/office/officeart/2005/8/layout/hList6"/>
    <dgm:cxn modelId="{B54D0C15-672B-438B-82AD-3FE033D9A2E9}" type="presParOf" srcId="{A9855556-6DDF-434A-8196-55634849D8AA}" destId="{6B63F36B-A013-4347-9494-51A6E09CC421}" srcOrd="6"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6.xml><?xml version="1.0" encoding="utf-8"?>
<dgm:dataModel xmlns:dgm="http://schemas.openxmlformats.org/drawingml/2006/diagram" xmlns:a="http://schemas.openxmlformats.org/drawingml/2006/main">
  <dgm:ptLst>
    <dgm:pt modelId="{B9E054A4-53EB-4EC4-8F52-B223621D8746}" type="doc">
      <dgm:prSet loTypeId="urn:microsoft.com/office/officeart/2005/8/layout/target3" loCatId="relationship" qsTypeId="urn:microsoft.com/office/officeart/2005/8/quickstyle/3d2" qsCatId="3D" csTypeId="urn:microsoft.com/office/officeart/2005/8/colors/accent1_2" csCatId="accent1"/>
      <dgm:spPr/>
      <dgm:t>
        <a:bodyPr/>
        <a:lstStyle/>
        <a:p>
          <a:endParaRPr lang="en-US"/>
        </a:p>
      </dgm:t>
    </dgm:pt>
    <dgm:pt modelId="{991331F9-D542-4398-A686-37D7F6F7D74D}">
      <dgm:prSet/>
      <dgm:spPr/>
      <dgm:t>
        <a:bodyPr/>
        <a:lstStyle/>
        <a:p>
          <a:pPr rtl="0"/>
          <a:r>
            <a:rPr lang="en-US" b="0" baseline="0" smtClean="0"/>
            <a:t>REFERENCES, CONT.</a:t>
          </a:r>
          <a:endParaRPr lang="en-US"/>
        </a:p>
      </dgm:t>
    </dgm:pt>
    <dgm:pt modelId="{97FC0508-539F-4EA6-8DBC-F992E5934CD6}" type="parTrans" cxnId="{9C9166F5-5EE9-44D4-BF0E-F4985E78841E}">
      <dgm:prSet/>
      <dgm:spPr/>
      <dgm:t>
        <a:bodyPr/>
        <a:lstStyle/>
        <a:p>
          <a:endParaRPr lang="en-US"/>
        </a:p>
      </dgm:t>
    </dgm:pt>
    <dgm:pt modelId="{8E64F94C-725C-491D-B12B-F60637CB7AF6}" type="sibTrans" cxnId="{9C9166F5-5EE9-44D4-BF0E-F4985E78841E}">
      <dgm:prSet/>
      <dgm:spPr/>
      <dgm:t>
        <a:bodyPr/>
        <a:lstStyle/>
        <a:p>
          <a:endParaRPr lang="en-US"/>
        </a:p>
      </dgm:t>
    </dgm:pt>
    <dgm:pt modelId="{9EA9E173-3391-4E52-A24B-1F223933508C}" type="pres">
      <dgm:prSet presAssocID="{B9E054A4-53EB-4EC4-8F52-B223621D8746}" presName="Name0" presStyleCnt="0">
        <dgm:presLayoutVars>
          <dgm:chMax val="7"/>
          <dgm:dir/>
          <dgm:animLvl val="lvl"/>
          <dgm:resizeHandles val="exact"/>
        </dgm:presLayoutVars>
      </dgm:prSet>
      <dgm:spPr/>
      <dgm:t>
        <a:bodyPr/>
        <a:lstStyle/>
        <a:p>
          <a:endParaRPr lang="en-US"/>
        </a:p>
      </dgm:t>
    </dgm:pt>
    <dgm:pt modelId="{67939560-5A49-455F-AC9F-5488C9045E70}" type="pres">
      <dgm:prSet presAssocID="{991331F9-D542-4398-A686-37D7F6F7D74D}" presName="circle1" presStyleLbl="node1" presStyleIdx="0" presStyleCnt="1"/>
      <dgm:spPr/>
      <dgm:t>
        <a:bodyPr/>
        <a:lstStyle/>
        <a:p>
          <a:endParaRPr lang="en-US"/>
        </a:p>
      </dgm:t>
    </dgm:pt>
    <dgm:pt modelId="{9357B26B-AE0B-4017-BEDC-C4AE8817A47B}" type="pres">
      <dgm:prSet presAssocID="{991331F9-D542-4398-A686-37D7F6F7D74D}" presName="space" presStyleCnt="0"/>
      <dgm:spPr/>
      <dgm:t>
        <a:bodyPr/>
        <a:lstStyle/>
        <a:p>
          <a:endParaRPr lang="en-US"/>
        </a:p>
      </dgm:t>
    </dgm:pt>
    <dgm:pt modelId="{73E805DE-9770-4433-A0F2-4C372DB67659}" type="pres">
      <dgm:prSet presAssocID="{991331F9-D542-4398-A686-37D7F6F7D74D}" presName="rect1" presStyleLbl="alignAcc1" presStyleIdx="0" presStyleCnt="1"/>
      <dgm:spPr/>
      <dgm:t>
        <a:bodyPr/>
        <a:lstStyle/>
        <a:p>
          <a:endParaRPr lang="en-US"/>
        </a:p>
      </dgm:t>
    </dgm:pt>
    <dgm:pt modelId="{CD4ABCD3-B277-4FE4-867F-B626EC42D8E6}" type="pres">
      <dgm:prSet presAssocID="{991331F9-D542-4398-A686-37D7F6F7D74D}" presName="rect1ParTxNoCh" presStyleLbl="alignAcc1" presStyleIdx="0" presStyleCnt="1">
        <dgm:presLayoutVars>
          <dgm:chMax val="1"/>
          <dgm:bulletEnabled val="1"/>
        </dgm:presLayoutVars>
      </dgm:prSet>
      <dgm:spPr/>
      <dgm:t>
        <a:bodyPr/>
        <a:lstStyle/>
        <a:p>
          <a:endParaRPr lang="en-US"/>
        </a:p>
      </dgm:t>
    </dgm:pt>
  </dgm:ptLst>
  <dgm:cxnLst>
    <dgm:cxn modelId="{9C9166F5-5EE9-44D4-BF0E-F4985E78841E}" srcId="{B9E054A4-53EB-4EC4-8F52-B223621D8746}" destId="{991331F9-D542-4398-A686-37D7F6F7D74D}" srcOrd="0" destOrd="0" parTransId="{97FC0508-539F-4EA6-8DBC-F992E5934CD6}" sibTransId="{8E64F94C-725C-491D-B12B-F60637CB7AF6}"/>
    <dgm:cxn modelId="{BD080DF8-DD3C-46E8-A654-DEA64E562843}" type="presOf" srcId="{991331F9-D542-4398-A686-37D7F6F7D74D}" destId="{CD4ABCD3-B277-4FE4-867F-B626EC42D8E6}" srcOrd="1" destOrd="0" presId="urn:microsoft.com/office/officeart/2005/8/layout/target3"/>
    <dgm:cxn modelId="{2941ED89-CF85-4BD2-B8D8-1090B6E2DDE2}" type="presOf" srcId="{B9E054A4-53EB-4EC4-8F52-B223621D8746}" destId="{9EA9E173-3391-4E52-A24B-1F223933508C}" srcOrd="0" destOrd="0" presId="urn:microsoft.com/office/officeart/2005/8/layout/target3"/>
    <dgm:cxn modelId="{9B8D80F0-812A-4563-9AEF-91DCB357E14D}" type="presOf" srcId="{991331F9-D542-4398-A686-37D7F6F7D74D}" destId="{73E805DE-9770-4433-A0F2-4C372DB67659}" srcOrd="0" destOrd="0" presId="urn:microsoft.com/office/officeart/2005/8/layout/target3"/>
    <dgm:cxn modelId="{788A6CBB-1F88-415C-8486-94F1BD11AB46}" type="presParOf" srcId="{9EA9E173-3391-4E52-A24B-1F223933508C}" destId="{67939560-5A49-455F-AC9F-5488C9045E70}" srcOrd="0" destOrd="0" presId="urn:microsoft.com/office/officeart/2005/8/layout/target3"/>
    <dgm:cxn modelId="{14B49918-0C0D-46A8-B30C-6AF94E233721}" type="presParOf" srcId="{9EA9E173-3391-4E52-A24B-1F223933508C}" destId="{9357B26B-AE0B-4017-BEDC-C4AE8817A47B}" srcOrd="1" destOrd="0" presId="urn:microsoft.com/office/officeart/2005/8/layout/target3"/>
    <dgm:cxn modelId="{432C5C18-20BD-45A4-8009-9B4773CC600E}" type="presParOf" srcId="{9EA9E173-3391-4E52-A24B-1F223933508C}" destId="{73E805DE-9770-4433-A0F2-4C372DB67659}" srcOrd="2" destOrd="0" presId="urn:microsoft.com/office/officeart/2005/8/layout/target3"/>
    <dgm:cxn modelId="{7DE00841-3BA0-48F7-9CBF-1121FDA825A5}" type="presParOf" srcId="{9EA9E173-3391-4E52-A24B-1F223933508C}" destId="{CD4ABCD3-B277-4FE4-867F-B626EC42D8E6}"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7.xml><?xml version="1.0" encoding="utf-8"?>
<dgm:dataModel xmlns:dgm="http://schemas.openxmlformats.org/drawingml/2006/diagram" xmlns:a="http://schemas.openxmlformats.org/drawingml/2006/main">
  <dgm:ptLst>
    <dgm:pt modelId="{C4671212-887F-4ABC-8308-92BD9BB645FC}" type="doc">
      <dgm:prSet loTypeId="urn:microsoft.com/office/officeart/2005/8/layout/hList6" loCatId="list" qsTypeId="urn:microsoft.com/office/officeart/2005/8/quickstyle/3d2" qsCatId="3D" csTypeId="urn:microsoft.com/office/officeart/2005/8/colors/accent1_2" csCatId="accent1"/>
      <dgm:spPr/>
      <dgm:t>
        <a:bodyPr/>
        <a:lstStyle/>
        <a:p>
          <a:endParaRPr lang="en-US"/>
        </a:p>
      </dgm:t>
    </dgm:pt>
    <dgm:pt modelId="{198A8CD9-0D44-496C-83A5-DC9E73A3A094}">
      <dgm:prSet/>
      <dgm:spPr/>
      <dgm:t>
        <a:bodyPr/>
        <a:lstStyle/>
        <a:p>
          <a:pPr rtl="0"/>
          <a:r>
            <a:rPr lang="en-US" smtClean="0"/>
            <a:t>Jefferson, G., 1983. On a failed hypothesis: “Conjuctionals” as overlap vulnerable. Tilburg Papers in Language and Literature, 28: 29-33.</a:t>
          </a:r>
          <a:endParaRPr lang="en-US"/>
        </a:p>
      </dgm:t>
    </dgm:pt>
    <dgm:pt modelId="{C519FA4B-5726-4D15-B5C9-E6EDB224A900}" type="parTrans" cxnId="{4D626DFD-8D53-488A-B64F-BB02FEAE472C}">
      <dgm:prSet/>
      <dgm:spPr/>
      <dgm:t>
        <a:bodyPr/>
        <a:lstStyle/>
        <a:p>
          <a:endParaRPr lang="en-US"/>
        </a:p>
      </dgm:t>
    </dgm:pt>
    <dgm:pt modelId="{85987CFF-3AF2-43FD-A1DB-71AE8EF25FDA}" type="sibTrans" cxnId="{4D626DFD-8D53-488A-B64F-BB02FEAE472C}">
      <dgm:prSet/>
      <dgm:spPr/>
      <dgm:t>
        <a:bodyPr/>
        <a:lstStyle/>
        <a:p>
          <a:endParaRPr lang="en-US"/>
        </a:p>
      </dgm:t>
    </dgm:pt>
    <dgm:pt modelId="{958E9754-AEE6-429B-84C8-A688A2E2868D}">
      <dgm:prSet/>
      <dgm:spPr/>
      <dgm:t>
        <a:bodyPr/>
        <a:lstStyle/>
        <a:p>
          <a:pPr rtl="0"/>
          <a:r>
            <a:rPr lang="en-US" smtClean="0"/>
            <a:t>Jefferson, G., 1986. Notes on ‘latency’ in overlap onset. Human Studies, 9(2-3): 153-183.</a:t>
          </a:r>
          <a:endParaRPr lang="en-US"/>
        </a:p>
      </dgm:t>
    </dgm:pt>
    <dgm:pt modelId="{D289D9AB-0768-4356-870D-D31DE2B43DA7}" type="parTrans" cxnId="{A96CE0E6-E9F3-47A3-8DC0-74E8805A6594}">
      <dgm:prSet/>
      <dgm:spPr/>
      <dgm:t>
        <a:bodyPr/>
        <a:lstStyle/>
        <a:p>
          <a:endParaRPr lang="en-US"/>
        </a:p>
      </dgm:t>
    </dgm:pt>
    <dgm:pt modelId="{5802179B-58D0-418F-9FD7-31D4477A3192}" type="sibTrans" cxnId="{A96CE0E6-E9F3-47A3-8DC0-74E8805A6594}">
      <dgm:prSet/>
      <dgm:spPr/>
      <dgm:t>
        <a:bodyPr/>
        <a:lstStyle/>
        <a:p>
          <a:endParaRPr lang="en-US"/>
        </a:p>
      </dgm:t>
    </dgm:pt>
    <dgm:pt modelId="{54B81335-6D64-4EA6-833C-73DB90A1D90D}">
      <dgm:prSet/>
      <dgm:spPr/>
      <dgm:t>
        <a:bodyPr/>
        <a:lstStyle/>
        <a:p>
          <a:pPr rtl="0"/>
          <a:r>
            <a:rPr lang="en-US" smtClean="0"/>
            <a:t>Kboubi, F.,  Habacha Chaibi, A.,  and BenAhmed, M., 2012. Semantic visualization and navigation in textual corpus. International Journal of Information Sciences and Techniques, 2 (1):53-63</a:t>
          </a:r>
          <a:endParaRPr lang="en-US"/>
        </a:p>
      </dgm:t>
    </dgm:pt>
    <dgm:pt modelId="{56195E44-63B6-4249-B3FB-4776D9544F93}" type="parTrans" cxnId="{8678FCDF-0BAE-4D39-965D-6340D4E9DFA4}">
      <dgm:prSet/>
      <dgm:spPr/>
      <dgm:t>
        <a:bodyPr/>
        <a:lstStyle/>
        <a:p>
          <a:endParaRPr lang="en-US"/>
        </a:p>
      </dgm:t>
    </dgm:pt>
    <dgm:pt modelId="{F189D908-045E-492C-A917-2F8629D60DC9}" type="sibTrans" cxnId="{8678FCDF-0BAE-4D39-965D-6340D4E9DFA4}">
      <dgm:prSet/>
      <dgm:spPr/>
      <dgm:t>
        <a:bodyPr/>
        <a:lstStyle/>
        <a:p>
          <a:endParaRPr lang="en-US"/>
        </a:p>
      </dgm:t>
    </dgm:pt>
    <dgm:pt modelId="{9CF18845-D6B0-486B-B4B7-B8EF942387B8}">
      <dgm:prSet/>
      <dgm:spPr/>
      <dgm:t>
        <a:bodyPr/>
        <a:lstStyle/>
        <a:p>
          <a:pPr rtl="0"/>
          <a:r>
            <a:rPr lang="fr-FR" smtClean="0"/>
            <a:t>Moeschler, J., Reboul, A., 1994. Dictionnaire Encyclopedique de pragmatique. Seuil, Paris.</a:t>
          </a:r>
          <a:endParaRPr lang="en-US"/>
        </a:p>
      </dgm:t>
    </dgm:pt>
    <dgm:pt modelId="{61A9B479-E9D2-472D-B87E-55E17D33E2C9}" type="parTrans" cxnId="{A764AA8F-5B76-4BD4-AFAC-FA4FB4DA3B17}">
      <dgm:prSet/>
      <dgm:spPr/>
      <dgm:t>
        <a:bodyPr/>
        <a:lstStyle/>
        <a:p>
          <a:endParaRPr lang="en-US"/>
        </a:p>
      </dgm:t>
    </dgm:pt>
    <dgm:pt modelId="{4331632C-2325-4138-8997-C7204880868B}" type="sibTrans" cxnId="{A764AA8F-5B76-4BD4-AFAC-FA4FB4DA3B17}">
      <dgm:prSet/>
      <dgm:spPr/>
      <dgm:t>
        <a:bodyPr/>
        <a:lstStyle/>
        <a:p>
          <a:endParaRPr lang="en-US"/>
        </a:p>
      </dgm:t>
    </dgm:pt>
    <dgm:pt modelId="{DE5F4528-5CA7-46B5-ACC4-E6B11FF25214}" type="pres">
      <dgm:prSet presAssocID="{C4671212-887F-4ABC-8308-92BD9BB645FC}" presName="Name0" presStyleCnt="0">
        <dgm:presLayoutVars>
          <dgm:dir/>
          <dgm:resizeHandles val="exact"/>
        </dgm:presLayoutVars>
      </dgm:prSet>
      <dgm:spPr/>
      <dgm:t>
        <a:bodyPr/>
        <a:lstStyle/>
        <a:p>
          <a:endParaRPr lang="en-US"/>
        </a:p>
      </dgm:t>
    </dgm:pt>
    <dgm:pt modelId="{83BCFEBB-4F04-4502-BBA4-662A39ADCE3C}" type="pres">
      <dgm:prSet presAssocID="{198A8CD9-0D44-496C-83A5-DC9E73A3A094}" presName="node" presStyleLbl="node1" presStyleIdx="0" presStyleCnt="4">
        <dgm:presLayoutVars>
          <dgm:bulletEnabled val="1"/>
        </dgm:presLayoutVars>
      </dgm:prSet>
      <dgm:spPr/>
      <dgm:t>
        <a:bodyPr/>
        <a:lstStyle/>
        <a:p>
          <a:endParaRPr lang="en-US"/>
        </a:p>
      </dgm:t>
    </dgm:pt>
    <dgm:pt modelId="{F8C8963B-AB53-484E-A5DC-4D8B4D284275}" type="pres">
      <dgm:prSet presAssocID="{85987CFF-3AF2-43FD-A1DB-71AE8EF25FDA}" presName="sibTrans" presStyleCnt="0"/>
      <dgm:spPr/>
    </dgm:pt>
    <dgm:pt modelId="{FEA17D44-66D6-45E2-AF4C-8C04262BC562}" type="pres">
      <dgm:prSet presAssocID="{958E9754-AEE6-429B-84C8-A688A2E2868D}" presName="node" presStyleLbl="node1" presStyleIdx="1" presStyleCnt="4">
        <dgm:presLayoutVars>
          <dgm:bulletEnabled val="1"/>
        </dgm:presLayoutVars>
      </dgm:prSet>
      <dgm:spPr/>
      <dgm:t>
        <a:bodyPr/>
        <a:lstStyle/>
        <a:p>
          <a:endParaRPr lang="en-US"/>
        </a:p>
      </dgm:t>
    </dgm:pt>
    <dgm:pt modelId="{E8E707A2-D99F-4DD2-829C-CC4D1EBCF0B8}" type="pres">
      <dgm:prSet presAssocID="{5802179B-58D0-418F-9FD7-31D4477A3192}" presName="sibTrans" presStyleCnt="0"/>
      <dgm:spPr/>
    </dgm:pt>
    <dgm:pt modelId="{4885DCA0-8CCC-4967-A936-6F1AA03D37BD}" type="pres">
      <dgm:prSet presAssocID="{54B81335-6D64-4EA6-833C-73DB90A1D90D}" presName="node" presStyleLbl="node1" presStyleIdx="2" presStyleCnt="4">
        <dgm:presLayoutVars>
          <dgm:bulletEnabled val="1"/>
        </dgm:presLayoutVars>
      </dgm:prSet>
      <dgm:spPr/>
      <dgm:t>
        <a:bodyPr/>
        <a:lstStyle/>
        <a:p>
          <a:endParaRPr lang="en-US"/>
        </a:p>
      </dgm:t>
    </dgm:pt>
    <dgm:pt modelId="{0F49FDDF-7618-484B-B72C-56167B0C224E}" type="pres">
      <dgm:prSet presAssocID="{F189D908-045E-492C-A917-2F8629D60DC9}" presName="sibTrans" presStyleCnt="0"/>
      <dgm:spPr/>
    </dgm:pt>
    <dgm:pt modelId="{AF1059F3-79EE-4658-8AC2-2A6B14FC616C}" type="pres">
      <dgm:prSet presAssocID="{9CF18845-D6B0-486B-B4B7-B8EF942387B8}" presName="node" presStyleLbl="node1" presStyleIdx="3" presStyleCnt="4">
        <dgm:presLayoutVars>
          <dgm:bulletEnabled val="1"/>
        </dgm:presLayoutVars>
      </dgm:prSet>
      <dgm:spPr/>
      <dgm:t>
        <a:bodyPr/>
        <a:lstStyle/>
        <a:p>
          <a:endParaRPr lang="en-US"/>
        </a:p>
      </dgm:t>
    </dgm:pt>
  </dgm:ptLst>
  <dgm:cxnLst>
    <dgm:cxn modelId="{A764AA8F-5B76-4BD4-AFAC-FA4FB4DA3B17}" srcId="{C4671212-887F-4ABC-8308-92BD9BB645FC}" destId="{9CF18845-D6B0-486B-B4B7-B8EF942387B8}" srcOrd="3" destOrd="0" parTransId="{61A9B479-E9D2-472D-B87E-55E17D33E2C9}" sibTransId="{4331632C-2325-4138-8997-C7204880868B}"/>
    <dgm:cxn modelId="{8678FCDF-0BAE-4D39-965D-6340D4E9DFA4}" srcId="{C4671212-887F-4ABC-8308-92BD9BB645FC}" destId="{54B81335-6D64-4EA6-833C-73DB90A1D90D}" srcOrd="2" destOrd="0" parTransId="{56195E44-63B6-4249-B3FB-4776D9544F93}" sibTransId="{F189D908-045E-492C-A917-2F8629D60DC9}"/>
    <dgm:cxn modelId="{32CB2A90-F81C-494C-8EBF-443CC795442F}" type="presOf" srcId="{9CF18845-D6B0-486B-B4B7-B8EF942387B8}" destId="{AF1059F3-79EE-4658-8AC2-2A6B14FC616C}" srcOrd="0" destOrd="0" presId="urn:microsoft.com/office/officeart/2005/8/layout/hList6"/>
    <dgm:cxn modelId="{A9697A2A-A335-44EC-A0D8-A93977F64863}" type="presOf" srcId="{54B81335-6D64-4EA6-833C-73DB90A1D90D}" destId="{4885DCA0-8CCC-4967-A936-6F1AA03D37BD}" srcOrd="0" destOrd="0" presId="urn:microsoft.com/office/officeart/2005/8/layout/hList6"/>
    <dgm:cxn modelId="{4D626DFD-8D53-488A-B64F-BB02FEAE472C}" srcId="{C4671212-887F-4ABC-8308-92BD9BB645FC}" destId="{198A8CD9-0D44-496C-83A5-DC9E73A3A094}" srcOrd="0" destOrd="0" parTransId="{C519FA4B-5726-4D15-B5C9-E6EDB224A900}" sibTransId="{85987CFF-3AF2-43FD-A1DB-71AE8EF25FDA}"/>
    <dgm:cxn modelId="{F4A413D2-2123-44E3-86FF-CEFC14BC021C}" type="presOf" srcId="{958E9754-AEE6-429B-84C8-A688A2E2868D}" destId="{FEA17D44-66D6-45E2-AF4C-8C04262BC562}" srcOrd="0" destOrd="0" presId="urn:microsoft.com/office/officeart/2005/8/layout/hList6"/>
    <dgm:cxn modelId="{EC6BFB1B-C25F-4694-B632-B3D958917760}" type="presOf" srcId="{198A8CD9-0D44-496C-83A5-DC9E73A3A094}" destId="{83BCFEBB-4F04-4502-BBA4-662A39ADCE3C}" srcOrd="0" destOrd="0" presId="urn:microsoft.com/office/officeart/2005/8/layout/hList6"/>
    <dgm:cxn modelId="{DF1A6A1B-C9FB-4199-BCE0-AAB1AB8A41E8}" type="presOf" srcId="{C4671212-887F-4ABC-8308-92BD9BB645FC}" destId="{DE5F4528-5CA7-46B5-ACC4-E6B11FF25214}" srcOrd="0" destOrd="0" presId="urn:microsoft.com/office/officeart/2005/8/layout/hList6"/>
    <dgm:cxn modelId="{A96CE0E6-E9F3-47A3-8DC0-74E8805A6594}" srcId="{C4671212-887F-4ABC-8308-92BD9BB645FC}" destId="{958E9754-AEE6-429B-84C8-A688A2E2868D}" srcOrd="1" destOrd="0" parTransId="{D289D9AB-0768-4356-870D-D31DE2B43DA7}" sibTransId="{5802179B-58D0-418F-9FD7-31D4477A3192}"/>
    <dgm:cxn modelId="{F6400406-158A-4D45-963C-09A140DF8B68}" type="presParOf" srcId="{DE5F4528-5CA7-46B5-ACC4-E6B11FF25214}" destId="{83BCFEBB-4F04-4502-BBA4-662A39ADCE3C}" srcOrd="0" destOrd="0" presId="urn:microsoft.com/office/officeart/2005/8/layout/hList6"/>
    <dgm:cxn modelId="{383456CB-56E6-48B1-B471-029AB0396574}" type="presParOf" srcId="{DE5F4528-5CA7-46B5-ACC4-E6B11FF25214}" destId="{F8C8963B-AB53-484E-A5DC-4D8B4D284275}" srcOrd="1" destOrd="0" presId="urn:microsoft.com/office/officeart/2005/8/layout/hList6"/>
    <dgm:cxn modelId="{3F7585FE-98AC-4D07-ACF8-4280B105E3B2}" type="presParOf" srcId="{DE5F4528-5CA7-46B5-ACC4-E6B11FF25214}" destId="{FEA17D44-66D6-45E2-AF4C-8C04262BC562}" srcOrd="2" destOrd="0" presId="urn:microsoft.com/office/officeart/2005/8/layout/hList6"/>
    <dgm:cxn modelId="{A75C47E9-E7BC-44A3-A02E-B737BA56B339}" type="presParOf" srcId="{DE5F4528-5CA7-46B5-ACC4-E6B11FF25214}" destId="{E8E707A2-D99F-4DD2-829C-CC4D1EBCF0B8}" srcOrd="3" destOrd="0" presId="urn:microsoft.com/office/officeart/2005/8/layout/hList6"/>
    <dgm:cxn modelId="{8ED0CFC5-4C2F-4ED6-8D13-CB9D15C51CE8}" type="presParOf" srcId="{DE5F4528-5CA7-46B5-ACC4-E6B11FF25214}" destId="{4885DCA0-8CCC-4967-A936-6F1AA03D37BD}" srcOrd="4" destOrd="0" presId="urn:microsoft.com/office/officeart/2005/8/layout/hList6"/>
    <dgm:cxn modelId="{883958C2-8095-48E0-8E33-E79038B7B0D8}" type="presParOf" srcId="{DE5F4528-5CA7-46B5-ACC4-E6B11FF25214}" destId="{0F49FDDF-7618-484B-B72C-56167B0C224E}" srcOrd="5" destOrd="0" presId="urn:microsoft.com/office/officeart/2005/8/layout/hList6"/>
    <dgm:cxn modelId="{CDFC9DA0-C4CE-4682-8F2F-CE7B2F3F8B2D}" type="presParOf" srcId="{DE5F4528-5CA7-46B5-ACC4-E6B11FF25214}" destId="{AF1059F3-79EE-4658-8AC2-2A6B14FC616C}" srcOrd="6"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8.xml><?xml version="1.0" encoding="utf-8"?>
<dgm:dataModel xmlns:dgm="http://schemas.openxmlformats.org/drawingml/2006/diagram" xmlns:a="http://schemas.openxmlformats.org/drawingml/2006/main">
  <dgm:ptLst>
    <dgm:pt modelId="{9C6635F1-4B12-4764-BE78-EE44F0481EBA}" type="doc">
      <dgm:prSet loTypeId="urn:microsoft.com/office/officeart/2005/8/layout/hList6" loCatId="list" qsTypeId="urn:microsoft.com/office/officeart/2005/8/quickstyle/simple5" qsCatId="simple" csTypeId="urn:microsoft.com/office/officeart/2005/8/colors/accent2_3" csCatId="accent2"/>
      <dgm:spPr/>
      <dgm:t>
        <a:bodyPr/>
        <a:lstStyle/>
        <a:p>
          <a:endParaRPr lang="en-US"/>
        </a:p>
      </dgm:t>
    </dgm:pt>
    <dgm:pt modelId="{34B29EF9-6AC4-43A6-B4CE-73AC0A717B1D}">
      <dgm:prSet/>
      <dgm:spPr/>
      <dgm:t>
        <a:bodyPr/>
        <a:lstStyle/>
        <a:p>
          <a:pPr rtl="0"/>
          <a:r>
            <a:rPr lang="en-US" smtClean="0"/>
            <a:t>Moore, R. J., forthcoming. A Name is Worth a Thousand Pictures: Referential Practice inSearch Engine Interactions. In A. Neustein and J. M. Markowitz (Eds.), Machine Talk: The Next Generation of Natural Language Processing and Speech Technology. Springer-Verlag,Berlin Heidelberg New York. </a:t>
          </a:r>
          <a:endParaRPr lang="en-US"/>
        </a:p>
      </dgm:t>
    </dgm:pt>
    <dgm:pt modelId="{D76A2F81-6A5E-4C72-A9FD-FBF9683A8EA8}" type="parTrans" cxnId="{93DDB14E-718A-466A-B6AE-8FF14C5F0B40}">
      <dgm:prSet/>
      <dgm:spPr/>
      <dgm:t>
        <a:bodyPr/>
        <a:lstStyle/>
        <a:p>
          <a:endParaRPr lang="en-US"/>
        </a:p>
      </dgm:t>
    </dgm:pt>
    <dgm:pt modelId="{A7311EB7-775C-4192-8AA4-EEA78F715F4D}" type="sibTrans" cxnId="{93DDB14E-718A-466A-B6AE-8FF14C5F0B40}">
      <dgm:prSet/>
      <dgm:spPr/>
      <dgm:t>
        <a:bodyPr/>
        <a:lstStyle/>
        <a:p>
          <a:endParaRPr lang="en-US"/>
        </a:p>
      </dgm:t>
    </dgm:pt>
    <dgm:pt modelId="{682892D5-85F4-4F60-BA3D-8C7FC698FB5F}">
      <dgm:prSet/>
      <dgm:spPr/>
      <dgm:t>
        <a:bodyPr/>
        <a:lstStyle/>
        <a:p>
          <a:pPr rtl="0"/>
          <a:r>
            <a:rPr lang="en-US" smtClean="0"/>
            <a:t>Neustein, A., 2001. Using sequence package analysis to improve natural language understanding. International Journal of Speech Technology, 4(1): 31-44.</a:t>
          </a:r>
          <a:endParaRPr lang="en-US"/>
        </a:p>
      </dgm:t>
    </dgm:pt>
    <dgm:pt modelId="{C1A40159-DE38-404E-8CEA-82891E61B6F7}" type="parTrans" cxnId="{F4241EC7-4D41-42B4-8B39-03B156E3DC25}">
      <dgm:prSet/>
      <dgm:spPr/>
      <dgm:t>
        <a:bodyPr/>
        <a:lstStyle/>
        <a:p>
          <a:endParaRPr lang="en-US"/>
        </a:p>
      </dgm:t>
    </dgm:pt>
    <dgm:pt modelId="{C04DC4A3-4C65-44FD-8EE4-CA9A80F5E1C2}" type="sibTrans" cxnId="{F4241EC7-4D41-42B4-8B39-03B156E3DC25}">
      <dgm:prSet/>
      <dgm:spPr/>
      <dgm:t>
        <a:bodyPr/>
        <a:lstStyle/>
        <a:p>
          <a:endParaRPr lang="en-US"/>
        </a:p>
      </dgm:t>
    </dgm:pt>
    <dgm:pt modelId="{A8CB0D58-44ED-42C6-8CEE-F3E40F249AB2}">
      <dgm:prSet/>
      <dgm:spPr/>
      <dgm:t>
        <a:bodyPr/>
        <a:lstStyle/>
        <a:p>
          <a:pPr rtl="0"/>
          <a:r>
            <a:rPr lang="en-US" smtClean="0"/>
            <a:t>Neustein, A., 2004. Sequence Package Analysis: a new natural language understanding method for performing data mining of help-line calls and doctor-patient interviews. In B. Sharp (Ed.), Proceedings of first international workshop on natural language understanding and cognitive science, ICEIS 2004, University of Portugal, (April 13) pp. 64-74. </a:t>
          </a:r>
          <a:endParaRPr lang="en-US"/>
        </a:p>
      </dgm:t>
    </dgm:pt>
    <dgm:pt modelId="{A982A54F-510C-4EBC-9C67-65C2FDFC0098}" type="parTrans" cxnId="{C2A87B22-077D-4736-BCB6-5D4492DE4AFC}">
      <dgm:prSet/>
      <dgm:spPr/>
      <dgm:t>
        <a:bodyPr/>
        <a:lstStyle/>
        <a:p>
          <a:endParaRPr lang="en-US"/>
        </a:p>
      </dgm:t>
    </dgm:pt>
    <dgm:pt modelId="{011D6375-F909-463C-9789-02B4DEF23367}" type="sibTrans" cxnId="{C2A87B22-077D-4736-BCB6-5D4492DE4AFC}">
      <dgm:prSet/>
      <dgm:spPr/>
      <dgm:t>
        <a:bodyPr/>
        <a:lstStyle/>
        <a:p>
          <a:endParaRPr lang="en-US"/>
        </a:p>
      </dgm:t>
    </dgm:pt>
    <dgm:pt modelId="{0DFB98F0-B17A-412D-8A0D-3961C2A06B68}">
      <dgm:prSet/>
      <dgm:spPr/>
      <dgm:t>
        <a:bodyPr/>
        <a:lstStyle/>
        <a:p>
          <a:pPr rtl="0"/>
          <a:r>
            <a:rPr lang="en-US" smtClean="0"/>
            <a:t>Neustein, A., 2006. Sequence Package Analysis: A new natural language understanding method for improving human response in critical systems. International Journal of SpeechTechnology, 9(3-4): 109-120.</a:t>
          </a:r>
          <a:endParaRPr lang="en-US"/>
        </a:p>
      </dgm:t>
    </dgm:pt>
    <dgm:pt modelId="{A3E107A8-8B9B-4E6F-837E-F404695EC420}" type="parTrans" cxnId="{560C3B05-B7EB-46C7-9B12-E8ECC72AE283}">
      <dgm:prSet/>
      <dgm:spPr/>
      <dgm:t>
        <a:bodyPr/>
        <a:lstStyle/>
        <a:p>
          <a:endParaRPr lang="en-US"/>
        </a:p>
      </dgm:t>
    </dgm:pt>
    <dgm:pt modelId="{62F05579-4654-4EB1-B0C2-4E6B6B631116}" type="sibTrans" cxnId="{560C3B05-B7EB-46C7-9B12-E8ECC72AE283}">
      <dgm:prSet/>
      <dgm:spPr/>
      <dgm:t>
        <a:bodyPr/>
        <a:lstStyle/>
        <a:p>
          <a:endParaRPr lang="en-US"/>
        </a:p>
      </dgm:t>
    </dgm:pt>
    <dgm:pt modelId="{A253F092-AB1C-48BC-933B-8D3E6BE2EC59}" type="pres">
      <dgm:prSet presAssocID="{9C6635F1-4B12-4764-BE78-EE44F0481EBA}" presName="Name0" presStyleCnt="0">
        <dgm:presLayoutVars>
          <dgm:dir/>
          <dgm:resizeHandles val="exact"/>
        </dgm:presLayoutVars>
      </dgm:prSet>
      <dgm:spPr/>
      <dgm:t>
        <a:bodyPr/>
        <a:lstStyle/>
        <a:p>
          <a:endParaRPr lang="en-US"/>
        </a:p>
      </dgm:t>
    </dgm:pt>
    <dgm:pt modelId="{4011CAC0-608F-4405-B500-57A605364A73}" type="pres">
      <dgm:prSet presAssocID="{34B29EF9-6AC4-43A6-B4CE-73AC0A717B1D}" presName="node" presStyleLbl="node1" presStyleIdx="0" presStyleCnt="4">
        <dgm:presLayoutVars>
          <dgm:bulletEnabled val="1"/>
        </dgm:presLayoutVars>
      </dgm:prSet>
      <dgm:spPr/>
      <dgm:t>
        <a:bodyPr/>
        <a:lstStyle/>
        <a:p>
          <a:endParaRPr lang="en-US"/>
        </a:p>
      </dgm:t>
    </dgm:pt>
    <dgm:pt modelId="{F8952F5A-3495-44A3-8C3E-61D350736123}" type="pres">
      <dgm:prSet presAssocID="{A7311EB7-775C-4192-8AA4-EEA78F715F4D}" presName="sibTrans" presStyleCnt="0"/>
      <dgm:spPr/>
    </dgm:pt>
    <dgm:pt modelId="{5D993E64-BC0C-4489-85F3-A1BCEB712E41}" type="pres">
      <dgm:prSet presAssocID="{682892D5-85F4-4F60-BA3D-8C7FC698FB5F}" presName="node" presStyleLbl="node1" presStyleIdx="1" presStyleCnt="4">
        <dgm:presLayoutVars>
          <dgm:bulletEnabled val="1"/>
        </dgm:presLayoutVars>
      </dgm:prSet>
      <dgm:spPr/>
      <dgm:t>
        <a:bodyPr/>
        <a:lstStyle/>
        <a:p>
          <a:endParaRPr lang="en-US"/>
        </a:p>
      </dgm:t>
    </dgm:pt>
    <dgm:pt modelId="{D3D7FFE7-FA4C-4976-B6EB-5D797256E123}" type="pres">
      <dgm:prSet presAssocID="{C04DC4A3-4C65-44FD-8EE4-CA9A80F5E1C2}" presName="sibTrans" presStyleCnt="0"/>
      <dgm:spPr/>
    </dgm:pt>
    <dgm:pt modelId="{D0DC0E7B-6F59-48E9-9B66-C3813F9E7DD7}" type="pres">
      <dgm:prSet presAssocID="{A8CB0D58-44ED-42C6-8CEE-F3E40F249AB2}" presName="node" presStyleLbl="node1" presStyleIdx="2" presStyleCnt="4">
        <dgm:presLayoutVars>
          <dgm:bulletEnabled val="1"/>
        </dgm:presLayoutVars>
      </dgm:prSet>
      <dgm:spPr/>
      <dgm:t>
        <a:bodyPr/>
        <a:lstStyle/>
        <a:p>
          <a:endParaRPr lang="en-US"/>
        </a:p>
      </dgm:t>
    </dgm:pt>
    <dgm:pt modelId="{9C6B19C7-3E69-496D-87A7-4F3305749835}" type="pres">
      <dgm:prSet presAssocID="{011D6375-F909-463C-9789-02B4DEF23367}" presName="sibTrans" presStyleCnt="0"/>
      <dgm:spPr/>
    </dgm:pt>
    <dgm:pt modelId="{4A6CA90A-A0C6-4FB9-AD97-501589705F03}" type="pres">
      <dgm:prSet presAssocID="{0DFB98F0-B17A-412D-8A0D-3961C2A06B68}" presName="node" presStyleLbl="node1" presStyleIdx="3" presStyleCnt="4">
        <dgm:presLayoutVars>
          <dgm:bulletEnabled val="1"/>
        </dgm:presLayoutVars>
      </dgm:prSet>
      <dgm:spPr/>
      <dgm:t>
        <a:bodyPr/>
        <a:lstStyle/>
        <a:p>
          <a:endParaRPr lang="en-US"/>
        </a:p>
      </dgm:t>
    </dgm:pt>
  </dgm:ptLst>
  <dgm:cxnLst>
    <dgm:cxn modelId="{F4241EC7-4D41-42B4-8B39-03B156E3DC25}" srcId="{9C6635F1-4B12-4764-BE78-EE44F0481EBA}" destId="{682892D5-85F4-4F60-BA3D-8C7FC698FB5F}" srcOrd="1" destOrd="0" parTransId="{C1A40159-DE38-404E-8CEA-82891E61B6F7}" sibTransId="{C04DC4A3-4C65-44FD-8EE4-CA9A80F5E1C2}"/>
    <dgm:cxn modelId="{76F04C8C-CFFB-4E69-B32E-FE80EE10642D}" type="presOf" srcId="{9C6635F1-4B12-4764-BE78-EE44F0481EBA}" destId="{A253F092-AB1C-48BC-933B-8D3E6BE2EC59}" srcOrd="0" destOrd="0" presId="urn:microsoft.com/office/officeart/2005/8/layout/hList6"/>
    <dgm:cxn modelId="{9499599E-B7DE-455E-882D-C959E45BEF73}" type="presOf" srcId="{34B29EF9-6AC4-43A6-B4CE-73AC0A717B1D}" destId="{4011CAC0-608F-4405-B500-57A605364A73}" srcOrd="0" destOrd="0" presId="urn:microsoft.com/office/officeart/2005/8/layout/hList6"/>
    <dgm:cxn modelId="{93DDB14E-718A-466A-B6AE-8FF14C5F0B40}" srcId="{9C6635F1-4B12-4764-BE78-EE44F0481EBA}" destId="{34B29EF9-6AC4-43A6-B4CE-73AC0A717B1D}" srcOrd="0" destOrd="0" parTransId="{D76A2F81-6A5E-4C72-A9FD-FBF9683A8EA8}" sibTransId="{A7311EB7-775C-4192-8AA4-EEA78F715F4D}"/>
    <dgm:cxn modelId="{8840192B-77CD-441A-8F84-31E7549C2B18}" type="presOf" srcId="{682892D5-85F4-4F60-BA3D-8C7FC698FB5F}" destId="{5D993E64-BC0C-4489-85F3-A1BCEB712E41}" srcOrd="0" destOrd="0" presId="urn:microsoft.com/office/officeart/2005/8/layout/hList6"/>
    <dgm:cxn modelId="{C2A87B22-077D-4736-BCB6-5D4492DE4AFC}" srcId="{9C6635F1-4B12-4764-BE78-EE44F0481EBA}" destId="{A8CB0D58-44ED-42C6-8CEE-F3E40F249AB2}" srcOrd="2" destOrd="0" parTransId="{A982A54F-510C-4EBC-9C67-65C2FDFC0098}" sibTransId="{011D6375-F909-463C-9789-02B4DEF23367}"/>
    <dgm:cxn modelId="{560C3B05-B7EB-46C7-9B12-E8ECC72AE283}" srcId="{9C6635F1-4B12-4764-BE78-EE44F0481EBA}" destId="{0DFB98F0-B17A-412D-8A0D-3961C2A06B68}" srcOrd="3" destOrd="0" parTransId="{A3E107A8-8B9B-4E6F-837E-F404695EC420}" sibTransId="{62F05579-4654-4EB1-B0C2-4E6B6B631116}"/>
    <dgm:cxn modelId="{B6CEE623-5861-430C-B3D5-671E6D81BA4C}" type="presOf" srcId="{0DFB98F0-B17A-412D-8A0D-3961C2A06B68}" destId="{4A6CA90A-A0C6-4FB9-AD97-501589705F03}" srcOrd="0" destOrd="0" presId="urn:microsoft.com/office/officeart/2005/8/layout/hList6"/>
    <dgm:cxn modelId="{7AE1C364-3184-40F5-AA92-FAA8704FB1CC}" type="presOf" srcId="{A8CB0D58-44ED-42C6-8CEE-F3E40F249AB2}" destId="{D0DC0E7B-6F59-48E9-9B66-C3813F9E7DD7}" srcOrd="0" destOrd="0" presId="urn:microsoft.com/office/officeart/2005/8/layout/hList6"/>
    <dgm:cxn modelId="{87A3A3C8-736D-4820-A67F-3C640C918DDA}" type="presParOf" srcId="{A253F092-AB1C-48BC-933B-8D3E6BE2EC59}" destId="{4011CAC0-608F-4405-B500-57A605364A73}" srcOrd="0" destOrd="0" presId="urn:microsoft.com/office/officeart/2005/8/layout/hList6"/>
    <dgm:cxn modelId="{DC116B28-3BFE-4EC8-A13C-AB5FC287DA35}" type="presParOf" srcId="{A253F092-AB1C-48BC-933B-8D3E6BE2EC59}" destId="{F8952F5A-3495-44A3-8C3E-61D350736123}" srcOrd="1" destOrd="0" presId="urn:microsoft.com/office/officeart/2005/8/layout/hList6"/>
    <dgm:cxn modelId="{A795ACFC-E864-40C1-AF1F-05F5AF605C75}" type="presParOf" srcId="{A253F092-AB1C-48BC-933B-8D3E6BE2EC59}" destId="{5D993E64-BC0C-4489-85F3-A1BCEB712E41}" srcOrd="2" destOrd="0" presId="urn:microsoft.com/office/officeart/2005/8/layout/hList6"/>
    <dgm:cxn modelId="{195BB2C1-3EEA-470A-B3D1-3C275B1AC196}" type="presParOf" srcId="{A253F092-AB1C-48BC-933B-8D3E6BE2EC59}" destId="{D3D7FFE7-FA4C-4976-B6EB-5D797256E123}" srcOrd="3" destOrd="0" presId="urn:microsoft.com/office/officeart/2005/8/layout/hList6"/>
    <dgm:cxn modelId="{C6DA7677-1606-4BD9-810B-F28FF8D5DC46}" type="presParOf" srcId="{A253F092-AB1C-48BC-933B-8D3E6BE2EC59}" destId="{D0DC0E7B-6F59-48E9-9B66-C3813F9E7DD7}" srcOrd="4" destOrd="0" presId="urn:microsoft.com/office/officeart/2005/8/layout/hList6"/>
    <dgm:cxn modelId="{F1181E58-376E-4799-A634-5E4F5FFD3183}" type="presParOf" srcId="{A253F092-AB1C-48BC-933B-8D3E6BE2EC59}" destId="{9C6B19C7-3E69-496D-87A7-4F3305749835}" srcOrd="5" destOrd="0" presId="urn:microsoft.com/office/officeart/2005/8/layout/hList6"/>
    <dgm:cxn modelId="{169CA978-F69F-4CF4-BE7F-2C1555FA95A0}" type="presParOf" srcId="{A253F092-AB1C-48BC-933B-8D3E6BE2EC59}" destId="{4A6CA90A-A0C6-4FB9-AD97-501589705F03}"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9.xml><?xml version="1.0" encoding="utf-8"?>
<dgm:dataModel xmlns:dgm="http://schemas.openxmlformats.org/drawingml/2006/diagram" xmlns:a="http://schemas.openxmlformats.org/drawingml/2006/main">
  <dgm:ptLst>
    <dgm:pt modelId="{A2E07B5C-BA6E-4992-BC27-EBAC46411E05}" type="doc">
      <dgm:prSet loTypeId="urn:microsoft.com/office/officeart/2005/8/layout/target3" loCatId="relationship" qsTypeId="urn:microsoft.com/office/officeart/2005/8/quickstyle/simple5" qsCatId="simple" csTypeId="urn:microsoft.com/office/officeart/2005/8/colors/accent2_1" csCatId="accent2"/>
      <dgm:spPr/>
      <dgm:t>
        <a:bodyPr/>
        <a:lstStyle/>
        <a:p>
          <a:endParaRPr lang="en-US"/>
        </a:p>
      </dgm:t>
    </dgm:pt>
    <dgm:pt modelId="{F17CF4F6-11F0-462D-9EDC-E05B9D02E7F0}">
      <dgm:prSet/>
      <dgm:spPr/>
      <dgm:t>
        <a:bodyPr/>
        <a:lstStyle/>
        <a:p>
          <a:pPr rtl="0"/>
          <a:r>
            <a:rPr lang="en-US" smtClean="0"/>
            <a:t>REFERENCES, CONT.</a:t>
          </a:r>
          <a:endParaRPr lang="en-US"/>
        </a:p>
      </dgm:t>
    </dgm:pt>
    <dgm:pt modelId="{F19DEEE2-F58A-44A0-932B-D95B0DDD6962}" type="parTrans" cxnId="{1367AA8D-3B37-4793-800A-ED462B0FB855}">
      <dgm:prSet/>
      <dgm:spPr/>
      <dgm:t>
        <a:bodyPr/>
        <a:lstStyle/>
        <a:p>
          <a:endParaRPr lang="en-US"/>
        </a:p>
      </dgm:t>
    </dgm:pt>
    <dgm:pt modelId="{63A544A6-FEB0-420F-9661-4A59ACE96F71}" type="sibTrans" cxnId="{1367AA8D-3B37-4793-800A-ED462B0FB855}">
      <dgm:prSet/>
      <dgm:spPr/>
      <dgm:t>
        <a:bodyPr/>
        <a:lstStyle/>
        <a:p>
          <a:endParaRPr lang="en-US"/>
        </a:p>
      </dgm:t>
    </dgm:pt>
    <dgm:pt modelId="{89176EEA-4DB3-4B9B-9F34-FDCDC15C20C9}" type="pres">
      <dgm:prSet presAssocID="{A2E07B5C-BA6E-4992-BC27-EBAC46411E05}" presName="Name0" presStyleCnt="0">
        <dgm:presLayoutVars>
          <dgm:chMax val="7"/>
          <dgm:dir/>
          <dgm:animLvl val="lvl"/>
          <dgm:resizeHandles val="exact"/>
        </dgm:presLayoutVars>
      </dgm:prSet>
      <dgm:spPr/>
      <dgm:t>
        <a:bodyPr/>
        <a:lstStyle/>
        <a:p>
          <a:endParaRPr lang="en-US"/>
        </a:p>
      </dgm:t>
    </dgm:pt>
    <dgm:pt modelId="{24662A5B-1BBD-496A-B200-C6B06C3821FF}" type="pres">
      <dgm:prSet presAssocID="{F17CF4F6-11F0-462D-9EDC-E05B9D02E7F0}" presName="circle1" presStyleLbl="node1" presStyleIdx="0" presStyleCnt="1"/>
      <dgm:spPr/>
    </dgm:pt>
    <dgm:pt modelId="{D21DC7A2-C26A-47A8-8D88-D0B86EFEA32E}" type="pres">
      <dgm:prSet presAssocID="{F17CF4F6-11F0-462D-9EDC-E05B9D02E7F0}" presName="space" presStyleCnt="0"/>
      <dgm:spPr/>
    </dgm:pt>
    <dgm:pt modelId="{3179428D-7E14-4BAC-8938-224567CBB210}" type="pres">
      <dgm:prSet presAssocID="{F17CF4F6-11F0-462D-9EDC-E05B9D02E7F0}" presName="rect1" presStyleLbl="alignAcc1" presStyleIdx="0" presStyleCnt="1"/>
      <dgm:spPr/>
      <dgm:t>
        <a:bodyPr/>
        <a:lstStyle/>
        <a:p>
          <a:endParaRPr lang="en-US"/>
        </a:p>
      </dgm:t>
    </dgm:pt>
    <dgm:pt modelId="{B62A87E5-2E72-49C3-8BF7-4A168A0AD8FA}" type="pres">
      <dgm:prSet presAssocID="{F17CF4F6-11F0-462D-9EDC-E05B9D02E7F0}" presName="rect1ParTxNoCh" presStyleLbl="alignAcc1" presStyleIdx="0" presStyleCnt="1">
        <dgm:presLayoutVars>
          <dgm:chMax val="1"/>
          <dgm:bulletEnabled val="1"/>
        </dgm:presLayoutVars>
      </dgm:prSet>
      <dgm:spPr/>
      <dgm:t>
        <a:bodyPr/>
        <a:lstStyle/>
        <a:p>
          <a:endParaRPr lang="en-US"/>
        </a:p>
      </dgm:t>
    </dgm:pt>
  </dgm:ptLst>
  <dgm:cxnLst>
    <dgm:cxn modelId="{CB39A5C2-5BB8-42E6-928E-8B64A63B3C13}" type="presOf" srcId="{F17CF4F6-11F0-462D-9EDC-E05B9D02E7F0}" destId="{3179428D-7E14-4BAC-8938-224567CBB210}" srcOrd="0" destOrd="0" presId="urn:microsoft.com/office/officeart/2005/8/layout/target3"/>
    <dgm:cxn modelId="{58ACAE39-6138-4BA2-9CAE-281C66185D4D}" type="presOf" srcId="{F17CF4F6-11F0-462D-9EDC-E05B9D02E7F0}" destId="{B62A87E5-2E72-49C3-8BF7-4A168A0AD8FA}" srcOrd="1" destOrd="0" presId="urn:microsoft.com/office/officeart/2005/8/layout/target3"/>
    <dgm:cxn modelId="{1367AA8D-3B37-4793-800A-ED462B0FB855}" srcId="{A2E07B5C-BA6E-4992-BC27-EBAC46411E05}" destId="{F17CF4F6-11F0-462D-9EDC-E05B9D02E7F0}" srcOrd="0" destOrd="0" parTransId="{F19DEEE2-F58A-44A0-932B-D95B0DDD6962}" sibTransId="{63A544A6-FEB0-420F-9661-4A59ACE96F71}"/>
    <dgm:cxn modelId="{9D071A48-5993-41B8-A43C-1978EC1DD800}" type="presOf" srcId="{A2E07B5C-BA6E-4992-BC27-EBAC46411E05}" destId="{89176EEA-4DB3-4B9B-9F34-FDCDC15C20C9}" srcOrd="0" destOrd="0" presId="urn:microsoft.com/office/officeart/2005/8/layout/target3"/>
    <dgm:cxn modelId="{D108D8B8-6B52-4021-ACEF-5A45FC68B886}" type="presParOf" srcId="{89176EEA-4DB3-4B9B-9F34-FDCDC15C20C9}" destId="{24662A5B-1BBD-496A-B200-C6B06C3821FF}" srcOrd="0" destOrd="0" presId="urn:microsoft.com/office/officeart/2005/8/layout/target3"/>
    <dgm:cxn modelId="{8831F92A-82C1-45E8-BA83-33E5B888E8BE}" type="presParOf" srcId="{89176EEA-4DB3-4B9B-9F34-FDCDC15C20C9}" destId="{D21DC7A2-C26A-47A8-8D88-D0B86EFEA32E}" srcOrd="1" destOrd="0" presId="urn:microsoft.com/office/officeart/2005/8/layout/target3"/>
    <dgm:cxn modelId="{3188FF2A-80E2-4D7A-A62C-346549AD5E7A}" type="presParOf" srcId="{89176EEA-4DB3-4B9B-9F34-FDCDC15C20C9}" destId="{3179428D-7E14-4BAC-8938-224567CBB210}" srcOrd="2" destOrd="0" presId="urn:microsoft.com/office/officeart/2005/8/layout/target3"/>
    <dgm:cxn modelId="{3F3D6F82-1A40-40C9-9FEA-019A71EC87A4}" type="presParOf" srcId="{89176EEA-4DB3-4B9B-9F34-FDCDC15C20C9}" destId="{B62A87E5-2E72-49C3-8BF7-4A168A0AD8FA}" srcOrd="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439B2A9-D8DE-42D4-9AB9-041A82448B5A}"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en-US"/>
        </a:p>
      </dgm:t>
    </dgm:pt>
    <dgm:pt modelId="{0563EC7C-D6B7-4CD8-864D-74BA8D04DACD}">
      <dgm:prSet/>
      <dgm:spPr/>
      <dgm:t>
        <a:bodyPr/>
        <a:lstStyle/>
        <a:p>
          <a:pPr algn="ctr" rtl="0"/>
          <a:r>
            <a:rPr lang="en-US" b="0" baseline="0" dirty="0" smtClean="0"/>
            <a:t>What Constitutes a Sensible Interdisciplinary Approach to NLP? </a:t>
          </a:r>
          <a:endParaRPr lang="en-US" dirty="0"/>
        </a:p>
      </dgm:t>
    </dgm:pt>
    <dgm:pt modelId="{40FE0154-AB5E-431C-A040-A729497BF90F}" type="parTrans" cxnId="{B579AE7A-7A8C-447B-9251-BC4D1A70EBE1}">
      <dgm:prSet/>
      <dgm:spPr/>
      <dgm:t>
        <a:bodyPr/>
        <a:lstStyle/>
        <a:p>
          <a:endParaRPr lang="en-US"/>
        </a:p>
      </dgm:t>
    </dgm:pt>
    <dgm:pt modelId="{965BB3FB-E931-48C0-93CE-2C10A3757A23}" type="sibTrans" cxnId="{B579AE7A-7A8C-447B-9251-BC4D1A70EBE1}">
      <dgm:prSet/>
      <dgm:spPr/>
      <dgm:t>
        <a:bodyPr/>
        <a:lstStyle/>
        <a:p>
          <a:endParaRPr lang="en-US"/>
        </a:p>
      </dgm:t>
    </dgm:pt>
    <dgm:pt modelId="{6C748404-710D-478C-94FA-B35D589F5922}" type="pres">
      <dgm:prSet presAssocID="{4439B2A9-D8DE-42D4-9AB9-041A82448B5A}" presName="linear" presStyleCnt="0">
        <dgm:presLayoutVars>
          <dgm:animLvl val="lvl"/>
          <dgm:resizeHandles val="exact"/>
        </dgm:presLayoutVars>
      </dgm:prSet>
      <dgm:spPr/>
      <dgm:t>
        <a:bodyPr/>
        <a:lstStyle/>
        <a:p>
          <a:endParaRPr lang="en-US"/>
        </a:p>
      </dgm:t>
    </dgm:pt>
    <dgm:pt modelId="{95BFFD66-C036-4F43-A0E9-9C7C4543D91C}" type="pres">
      <dgm:prSet presAssocID="{0563EC7C-D6B7-4CD8-864D-74BA8D04DACD}" presName="parentText" presStyleLbl="node1" presStyleIdx="0" presStyleCnt="1" custScaleY="102162">
        <dgm:presLayoutVars>
          <dgm:chMax val="0"/>
          <dgm:bulletEnabled val="1"/>
        </dgm:presLayoutVars>
      </dgm:prSet>
      <dgm:spPr/>
      <dgm:t>
        <a:bodyPr/>
        <a:lstStyle/>
        <a:p>
          <a:endParaRPr lang="en-US"/>
        </a:p>
      </dgm:t>
    </dgm:pt>
  </dgm:ptLst>
  <dgm:cxnLst>
    <dgm:cxn modelId="{791E1674-3A0C-4DC2-B7EA-E4E44E933BC5}" type="presOf" srcId="{0563EC7C-D6B7-4CD8-864D-74BA8D04DACD}" destId="{95BFFD66-C036-4F43-A0E9-9C7C4543D91C}" srcOrd="0" destOrd="0" presId="urn:microsoft.com/office/officeart/2005/8/layout/vList2"/>
    <dgm:cxn modelId="{B579AE7A-7A8C-447B-9251-BC4D1A70EBE1}" srcId="{4439B2A9-D8DE-42D4-9AB9-041A82448B5A}" destId="{0563EC7C-D6B7-4CD8-864D-74BA8D04DACD}" srcOrd="0" destOrd="0" parTransId="{40FE0154-AB5E-431C-A040-A729497BF90F}" sibTransId="{965BB3FB-E931-48C0-93CE-2C10A3757A23}"/>
    <dgm:cxn modelId="{8180A987-22CB-471F-9D67-A17739F6CA03}" type="presOf" srcId="{4439B2A9-D8DE-42D4-9AB9-041A82448B5A}" destId="{6C748404-710D-478C-94FA-B35D589F5922}" srcOrd="0" destOrd="0" presId="urn:microsoft.com/office/officeart/2005/8/layout/vList2"/>
    <dgm:cxn modelId="{EA8F5C10-14D0-438A-B771-BF27F416E466}" type="presParOf" srcId="{6C748404-710D-478C-94FA-B35D589F5922}" destId="{95BFFD66-C036-4F43-A0E9-9C7C4543D91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0.xml><?xml version="1.0" encoding="utf-8"?>
<dgm:dataModel xmlns:dgm="http://schemas.openxmlformats.org/drawingml/2006/diagram" xmlns:a="http://schemas.openxmlformats.org/drawingml/2006/main">
  <dgm:ptLst>
    <dgm:pt modelId="{9CD01D0A-2D4A-489F-BC9D-7E8F977B2496}" type="doc">
      <dgm:prSet loTypeId="urn:microsoft.com/office/officeart/2005/8/layout/hList6" loCatId="list" qsTypeId="urn:microsoft.com/office/officeart/2005/8/quickstyle/3d2" qsCatId="3D" csTypeId="urn:microsoft.com/office/officeart/2005/8/colors/colorful4" csCatId="colorful"/>
      <dgm:spPr/>
      <dgm:t>
        <a:bodyPr/>
        <a:lstStyle/>
        <a:p>
          <a:endParaRPr lang="en-US"/>
        </a:p>
      </dgm:t>
    </dgm:pt>
    <dgm:pt modelId="{4B1A141B-838B-447A-8B1C-6FF29F540A2B}">
      <dgm:prSet/>
      <dgm:spPr/>
      <dgm:t>
        <a:bodyPr/>
        <a:lstStyle/>
        <a:p>
          <a:pPr rtl="0"/>
          <a:r>
            <a:rPr lang="en-US" smtClean="0"/>
            <a:t>Neustein, A., 2007. Sequence Package Analysis: A new method for intelligent mining of patient dialog, blogs and help-line calls. Journal of Computers, 2(10): 45-51.</a:t>
          </a:r>
          <a:endParaRPr lang="en-US"/>
        </a:p>
      </dgm:t>
    </dgm:pt>
    <dgm:pt modelId="{89C5EBCF-D740-467D-A743-DE7893F3C12E}" type="parTrans" cxnId="{0D67A7E0-9CDC-4FC4-8B1A-2F491361879C}">
      <dgm:prSet/>
      <dgm:spPr/>
      <dgm:t>
        <a:bodyPr/>
        <a:lstStyle/>
        <a:p>
          <a:endParaRPr lang="en-US"/>
        </a:p>
      </dgm:t>
    </dgm:pt>
    <dgm:pt modelId="{A5E6373F-0489-4F3B-8A9D-53083B7F0694}" type="sibTrans" cxnId="{0D67A7E0-9CDC-4FC4-8B1A-2F491361879C}">
      <dgm:prSet/>
      <dgm:spPr/>
      <dgm:t>
        <a:bodyPr/>
        <a:lstStyle/>
        <a:p>
          <a:endParaRPr lang="en-US"/>
        </a:p>
      </dgm:t>
    </dgm:pt>
    <dgm:pt modelId="{C9F9E976-5483-49F1-82BC-955E75195641}">
      <dgm:prSet/>
      <dgm:spPr/>
      <dgm:t>
        <a:bodyPr/>
        <a:lstStyle/>
        <a:p>
          <a:pPr rtl="0"/>
          <a:r>
            <a:rPr lang="en-US" dirty="0" err="1" smtClean="0"/>
            <a:t>Neustein</a:t>
          </a:r>
          <a:r>
            <a:rPr lang="en-US" dirty="0" smtClean="0"/>
            <a:t>, A., 2011. Sequence Package Analysis and Soft Computing: Introducing a new hybrid method to adjust to the fluid and dynamic nature of human speech. In E. </a:t>
          </a:r>
          <a:r>
            <a:rPr lang="en-US" dirty="0" err="1" smtClean="0"/>
            <a:t>Corchado,V</a:t>
          </a:r>
          <a:r>
            <a:rPr lang="en-US" dirty="0" smtClean="0"/>
            <a:t>. Snasel, J. </a:t>
          </a:r>
          <a:r>
            <a:rPr lang="en-US" dirty="0" err="1" smtClean="0"/>
            <a:t>Sedano</a:t>
          </a:r>
          <a:r>
            <a:rPr lang="en-US" dirty="0" smtClean="0"/>
            <a:t>, A.E. </a:t>
          </a:r>
          <a:r>
            <a:rPr lang="en-US" dirty="0" err="1" smtClean="0"/>
            <a:t>Hassanien</a:t>
          </a:r>
          <a:r>
            <a:rPr lang="en-US" dirty="0" smtClean="0"/>
            <a:t>, J.L. Calvo, and D. </a:t>
          </a:r>
          <a:r>
            <a:rPr lang="en-US" dirty="0" err="1" smtClean="0"/>
            <a:t>Slezak</a:t>
          </a:r>
          <a:r>
            <a:rPr lang="en-US" dirty="0" smtClean="0"/>
            <a:t> (Eds.) Soft </a:t>
          </a:r>
          <a:r>
            <a:rPr lang="en-US" dirty="0" err="1" smtClean="0"/>
            <a:t>ComputingModels</a:t>
          </a:r>
          <a:r>
            <a:rPr lang="en-US" dirty="0" smtClean="0"/>
            <a:t> in Industrial and Environmental Applications, 6th International Conference SOCO2011: Advances in Intelligent and Soft Computing, Volume 87, Springer-</a:t>
          </a:r>
          <a:r>
            <a:rPr lang="en-US" dirty="0" err="1" smtClean="0"/>
            <a:t>Verlag</a:t>
          </a:r>
          <a:r>
            <a:rPr lang="en-US" dirty="0" smtClean="0"/>
            <a:t>, </a:t>
          </a:r>
          <a:r>
            <a:rPr lang="en-US" dirty="0" err="1" smtClean="0"/>
            <a:t>BerlinHeidelberg</a:t>
          </a:r>
          <a:r>
            <a:rPr lang="en-US" dirty="0" smtClean="0"/>
            <a:t> New York, pp. 1-10. </a:t>
          </a:r>
          <a:endParaRPr lang="en-US" dirty="0"/>
        </a:p>
      </dgm:t>
    </dgm:pt>
    <dgm:pt modelId="{AA695EC3-F395-457B-A0BB-2DB680A45F5E}" type="parTrans" cxnId="{C4522F97-4F78-4934-9AF1-7A0E02D80F73}">
      <dgm:prSet/>
      <dgm:spPr/>
      <dgm:t>
        <a:bodyPr/>
        <a:lstStyle/>
        <a:p>
          <a:endParaRPr lang="en-US"/>
        </a:p>
      </dgm:t>
    </dgm:pt>
    <dgm:pt modelId="{20BB53BC-7DB8-4D20-83B8-5F058855D0B9}" type="sibTrans" cxnId="{C4522F97-4F78-4934-9AF1-7A0E02D80F73}">
      <dgm:prSet/>
      <dgm:spPr/>
      <dgm:t>
        <a:bodyPr/>
        <a:lstStyle/>
        <a:p>
          <a:endParaRPr lang="en-US"/>
        </a:p>
      </dgm:t>
    </dgm:pt>
    <dgm:pt modelId="{9891F95B-838D-4CA4-B113-2C026EA3CA72}">
      <dgm:prSet/>
      <dgm:spPr/>
      <dgm:t>
        <a:bodyPr/>
        <a:lstStyle/>
        <a:p>
          <a:pPr rtl="0"/>
          <a:r>
            <a:rPr lang="en-US" smtClean="0"/>
            <a:t>Pieraccini, R., 2012. The Voice in the Machine. MIT Press, Cambridge, Mass.</a:t>
          </a:r>
          <a:endParaRPr lang="en-US"/>
        </a:p>
      </dgm:t>
    </dgm:pt>
    <dgm:pt modelId="{0CD7A859-B9AF-441B-BEE9-19DDF2337B9C}" type="parTrans" cxnId="{5F519C7D-F87F-4ABC-8344-4FFC7C74D866}">
      <dgm:prSet/>
      <dgm:spPr/>
      <dgm:t>
        <a:bodyPr/>
        <a:lstStyle/>
        <a:p>
          <a:endParaRPr lang="en-US"/>
        </a:p>
      </dgm:t>
    </dgm:pt>
    <dgm:pt modelId="{CEF1988B-88E6-4FFF-B53A-4975B27BC13E}" type="sibTrans" cxnId="{5F519C7D-F87F-4ABC-8344-4FFC7C74D866}">
      <dgm:prSet/>
      <dgm:spPr/>
      <dgm:t>
        <a:bodyPr/>
        <a:lstStyle/>
        <a:p>
          <a:endParaRPr lang="en-US"/>
        </a:p>
      </dgm:t>
    </dgm:pt>
    <dgm:pt modelId="{D16BF865-6933-4897-BD03-8463FC6B7C0E}" type="pres">
      <dgm:prSet presAssocID="{9CD01D0A-2D4A-489F-BC9D-7E8F977B2496}" presName="Name0" presStyleCnt="0">
        <dgm:presLayoutVars>
          <dgm:dir/>
          <dgm:resizeHandles val="exact"/>
        </dgm:presLayoutVars>
      </dgm:prSet>
      <dgm:spPr/>
      <dgm:t>
        <a:bodyPr/>
        <a:lstStyle/>
        <a:p>
          <a:endParaRPr lang="en-US"/>
        </a:p>
      </dgm:t>
    </dgm:pt>
    <dgm:pt modelId="{E3040B90-927E-4AAD-A42A-CF8FB8406C34}" type="pres">
      <dgm:prSet presAssocID="{4B1A141B-838B-447A-8B1C-6FF29F540A2B}" presName="node" presStyleLbl="node1" presStyleIdx="0" presStyleCnt="3">
        <dgm:presLayoutVars>
          <dgm:bulletEnabled val="1"/>
        </dgm:presLayoutVars>
      </dgm:prSet>
      <dgm:spPr/>
      <dgm:t>
        <a:bodyPr/>
        <a:lstStyle/>
        <a:p>
          <a:endParaRPr lang="en-US"/>
        </a:p>
      </dgm:t>
    </dgm:pt>
    <dgm:pt modelId="{F0497501-4CC1-4DC7-B8B1-650D6C2398C3}" type="pres">
      <dgm:prSet presAssocID="{A5E6373F-0489-4F3B-8A9D-53083B7F0694}" presName="sibTrans" presStyleCnt="0"/>
      <dgm:spPr/>
    </dgm:pt>
    <dgm:pt modelId="{A559C1B5-E200-41C8-8E66-DC3263A6DF43}" type="pres">
      <dgm:prSet presAssocID="{C9F9E976-5483-49F1-82BC-955E75195641}" presName="node" presStyleLbl="node1" presStyleIdx="1" presStyleCnt="3">
        <dgm:presLayoutVars>
          <dgm:bulletEnabled val="1"/>
        </dgm:presLayoutVars>
      </dgm:prSet>
      <dgm:spPr/>
      <dgm:t>
        <a:bodyPr/>
        <a:lstStyle/>
        <a:p>
          <a:endParaRPr lang="en-US"/>
        </a:p>
      </dgm:t>
    </dgm:pt>
    <dgm:pt modelId="{81B8533E-9005-4327-91E4-F5402CE1A241}" type="pres">
      <dgm:prSet presAssocID="{20BB53BC-7DB8-4D20-83B8-5F058855D0B9}" presName="sibTrans" presStyleCnt="0"/>
      <dgm:spPr/>
    </dgm:pt>
    <dgm:pt modelId="{5A9A8E5E-3E6E-4306-B185-3F084EAAAF09}" type="pres">
      <dgm:prSet presAssocID="{9891F95B-838D-4CA4-B113-2C026EA3CA72}" presName="node" presStyleLbl="node1" presStyleIdx="2" presStyleCnt="3">
        <dgm:presLayoutVars>
          <dgm:bulletEnabled val="1"/>
        </dgm:presLayoutVars>
      </dgm:prSet>
      <dgm:spPr/>
      <dgm:t>
        <a:bodyPr/>
        <a:lstStyle/>
        <a:p>
          <a:endParaRPr lang="en-US"/>
        </a:p>
      </dgm:t>
    </dgm:pt>
  </dgm:ptLst>
  <dgm:cxnLst>
    <dgm:cxn modelId="{63C576E2-F120-4D37-905E-CF5B46B5532E}" type="presOf" srcId="{9891F95B-838D-4CA4-B113-2C026EA3CA72}" destId="{5A9A8E5E-3E6E-4306-B185-3F084EAAAF09}" srcOrd="0" destOrd="0" presId="urn:microsoft.com/office/officeart/2005/8/layout/hList6"/>
    <dgm:cxn modelId="{BFA0D3B6-480F-47A7-A307-875E67031228}" type="presOf" srcId="{C9F9E976-5483-49F1-82BC-955E75195641}" destId="{A559C1B5-E200-41C8-8E66-DC3263A6DF43}" srcOrd="0" destOrd="0" presId="urn:microsoft.com/office/officeart/2005/8/layout/hList6"/>
    <dgm:cxn modelId="{0D67A7E0-9CDC-4FC4-8B1A-2F491361879C}" srcId="{9CD01D0A-2D4A-489F-BC9D-7E8F977B2496}" destId="{4B1A141B-838B-447A-8B1C-6FF29F540A2B}" srcOrd="0" destOrd="0" parTransId="{89C5EBCF-D740-467D-A743-DE7893F3C12E}" sibTransId="{A5E6373F-0489-4F3B-8A9D-53083B7F0694}"/>
    <dgm:cxn modelId="{5F519C7D-F87F-4ABC-8344-4FFC7C74D866}" srcId="{9CD01D0A-2D4A-489F-BC9D-7E8F977B2496}" destId="{9891F95B-838D-4CA4-B113-2C026EA3CA72}" srcOrd="2" destOrd="0" parTransId="{0CD7A859-B9AF-441B-BEE9-19DDF2337B9C}" sibTransId="{CEF1988B-88E6-4FFF-B53A-4975B27BC13E}"/>
    <dgm:cxn modelId="{902483ED-811D-4A6C-AE51-4528F2C89A5C}" type="presOf" srcId="{9CD01D0A-2D4A-489F-BC9D-7E8F977B2496}" destId="{D16BF865-6933-4897-BD03-8463FC6B7C0E}" srcOrd="0" destOrd="0" presId="urn:microsoft.com/office/officeart/2005/8/layout/hList6"/>
    <dgm:cxn modelId="{677FDA01-74FD-4868-8F50-66EFD841BC66}" type="presOf" srcId="{4B1A141B-838B-447A-8B1C-6FF29F540A2B}" destId="{E3040B90-927E-4AAD-A42A-CF8FB8406C34}" srcOrd="0" destOrd="0" presId="urn:microsoft.com/office/officeart/2005/8/layout/hList6"/>
    <dgm:cxn modelId="{C4522F97-4F78-4934-9AF1-7A0E02D80F73}" srcId="{9CD01D0A-2D4A-489F-BC9D-7E8F977B2496}" destId="{C9F9E976-5483-49F1-82BC-955E75195641}" srcOrd="1" destOrd="0" parTransId="{AA695EC3-F395-457B-A0BB-2DB680A45F5E}" sibTransId="{20BB53BC-7DB8-4D20-83B8-5F058855D0B9}"/>
    <dgm:cxn modelId="{0E0D8385-B981-4052-9B3C-A90D2E3F6B41}" type="presParOf" srcId="{D16BF865-6933-4897-BD03-8463FC6B7C0E}" destId="{E3040B90-927E-4AAD-A42A-CF8FB8406C34}" srcOrd="0" destOrd="0" presId="urn:microsoft.com/office/officeart/2005/8/layout/hList6"/>
    <dgm:cxn modelId="{6B48FA8A-9B6D-4606-A3E4-9E66F117903A}" type="presParOf" srcId="{D16BF865-6933-4897-BD03-8463FC6B7C0E}" destId="{F0497501-4CC1-4DC7-B8B1-650D6C2398C3}" srcOrd="1" destOrd="0" presId="urn:microsoft.com/office/officeart/2005/8/layout/hList6"/>
    <dgm:cxn modelId="{EADFE0B8-BD4F-43A3-BD27-3F0FDF8915A8}" type="presParOf" srcId="{D16BF865-6933-4897-BD03-8463FC6B7C0E}" destId="{A559C1B5-E200-41C8-8E66-DC3263A6DF43}" srcOrd="2" destOrd="0" presId="urn:microsoft.com/office/officeart/2005/8/layout/hList6"/>
    <dgm:cxn modelId="{AA81D633-AC0F-4925-A319-F70F599F9A72}" type="presParOf" srcId="{D16BF865-6933-4897-BD03-8463FC6B7C0E}" destId="{81B8533E-9005-4327-91E4-F5402CE1A241}" srcOrd="3" destOrd="0" presId="urn:microsoft.com/office/officeart/2005/8/layout/hList6"/>
    <dgm:cxn modelId="{FD91E729-0FA2-44C9-8F51-62DBC1F8219F}" type="presParOf" srcId="{D16BF865-6933-4897-BD03-8463FC6B7C0E}" destId="{5A9A8E5E-3E6E-4306-B185-3F084EAAAF09}"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1.xml><?xml version="1.0" encoding="utf-8"?>
<dgm:dataModel xmlns:dgm="http://schemas.openxmlformats.org/drawingml/2006/diagram" xmlns:a="http://schemas.openxmlformats.org/drawingml/2006/main">
  <dgm:ptLst>
    <dgm:pt modelId="{954FA62E-B70C-4DD1-9451-8BC5606FEE38}" type="doc">
      <dgm:prSet loTypeId="urn:microsoft.com/office/officeart/2005/8/layout/target3" loCatId="relationship" qsTypeId="urn:microsoft.com/office/officeart/2005/8/quickstyle/3d2" qsCatId="3D" csTypeId="urn:microsoft.com/office/officeart/2005/8/colors/colorful4" csCatId="colorful"/>
      <dgm:spPr/>
      <dgm:t>
        <a:bodyPr/>
        <a:lstStyle/>
        <a:p>
          <a:endParaRPr lang="en-US"/>
        </a:p>
      </dgm:t>
    </dgm:pt>
    <dgm:pt modelId="{9B24B14A-2864-4672-B39B-6D1E71635838}">
      <dgm:prSet/>
      <dgm:spPr/>
      <dgm:t>
        <a:bodyPr/>
        <a:lstStyle/>
        <a:p>
          <a:pPr rtl="0"/>
          <a:r>
            <a:rPr lang="en-US" b="0" baseline="0" dirty="0" smtClean="0"/>
            <a:t>REFERENCES, CONT.</a:t>
          </a:r>
          <a:endParaRPr lang="en-US" dirty="0"/>
        </a:p>
      </dgm:t>
    </dgm:pt>
    <dgm:pt modelId="{224379F4-AD01-4036-847B-EB5C2481555E}" type="parTrans" cxnId="{EED64299-36F0-4CFB-921C-33B2E1545937}">
      <dgm:prSet/>
      <dgm:spPr/>
      <dgm:t>
        <a:bodyPr/>
        <a:lstStyle/>
        <a:p>
          <a:endParaRPr lang="en-US"/>
        </a:p>
      </dgm:t>
    </dgm:pt>
    <dgm:pt modelId="{10BC1660-4D40-41C1-BCA5-01B5E2BC71A7}" type="sibTrans" cxnId="{EED64299-36F0-4CFB-921C-33B2E1545937}">
      <dgm:prSet/>
      <dgm:spPr/>
      <dgm:t>
        <a:bodyPr/>
        <a:lstStyle/>
        <a:p>
          <a:endParaRPr lang="en-US"/>
        </a:p>
      </dgm:t>
    </dgm:pt>
    <dgm:pt modelId="{F3A0593C-C3D4-404E-AB8D-2B0733235EE4}" type="pres">
      <dgm:prSet presAssocID="{954FA62E-B70C-4DD1-9451-8BC5606FEE38}" presName="Name0" presStyleCnt="0">
        <dgm:presLayoutVars>
          <dgm:chMax val="7"/>
          <dgm:dir/>
          <dgm:animLvl val="lvl"/>
          <dgm:resizeHandles val="exact"/>
        </dgm:presLayoutVars>
      </dgm:prSet>
      <dgm:spPr/>
      <dgm:t>
        <a:bodyPr/>
        <a:lstStyle/>
        <a:p>
          <a:endParaRPr lang="en-US"/>
        </a:p>
      </dgm:t>
    </dgm:pt>
    <dgm:pt modelId="{1B0A2384-5C7D-47D8-909E-AE6131576581}" type="pres">
      <dgm:prSet presAssocID="{9B24B14A-2864-4672-B39B-6D1E71635838}" presName="circle1" presStyleLbl="node1" presStyleIdx="0" presStyleCnt="1"/>
      <dgm:spPr/>
    </dgm:pt>
    <dgm:pt modelId="{3671C116-81FC-4EB2-B255-17950D6B4336}" type="pres">
      <dgm:prSet presAssocID="{9B24B14A-2864-4672-B39B-6D1E71635838}" presName="space" presStyleCnt="0"/>
      <dgm:spPr/>
    </dgm:pt>
    <dgm:pt modelId="{4B085332-DA9A-4F8C-A8BE-F70DD7DEC691}" type="pres">
      <dgm:prSet presAssocID="{9B24B14A-2864-4672-B39B-6D1E71635838}" presName="rect1" presStyleLbl="alignAcc1" presStyleIdx="0" presStyleCnt="1"/>
      <dgm:spPr/>
      <dgm:t>
        <a:bodyPr/>
        <a:lstStyle/>
        <a:p>
          <a:endParaRPr lang="en-US"/>
        </a:p>
      </dgm:t>
    </dgm:pt>
    <dgm:pt modelId="{CA67E54C-3899-41F9-A266-BF88F1F511B8}" type="pres">
      <dgm:prSet presAssocID="{9B24B14A-2864-4672-B39B-6D1E71635838}" presName="rect1ParTxNoCh" presStyleLbl="alignAcc1" presStyleIdx="0" presStyleCnt="1">
        <dgm:presLayoutVars>
          <dgm:chMax val="1"/>
          <dgm:bulletEnabled val="1"/>
        </dgm:presLayoutVars>
      </dgm:prSet>
      <dgm:spPr/>
      <dgm:t>
        <a:bodyPr/>
        <a:lstStyle/>
        <a:p>
          <a:endParaRPr lang="en-US"/>
        </a:p>
      </dgm:t>
    </dgm:pt>
  </dgm:ptLst>
  <dgm:cxnLst>
    <dgm:cxn modelId="{C6D20E32-A6AB-4D92-BDEC-284019C69003}" type="presOf" srcId="{9B24B14A-2864-4672-B39B-6D1E71635838}" destId="{4B085332-DA9A-4F8C-A8BE-F70DD7DEC691}" srcOrd="0" destOrd="0" presId="urn:microsoft.com/office/officeart/2005/8/layout/target3"/>
    <dgm:cxn modelId="{AC960ACE-C815-444F-AE1D-480110136C54}" type="presOf" srcId="{9B24B14A-2864-4672-B39B-6D1E71635838}" destId="{CA67E54C-3899-41F9-A266-BF88F1F511B8}" srcOrd="1" destOrd="0" presId="urn:microsoft.com/office/officeart/2005/8/layout/target3"/>
    <dgm:cxn modelId="{EED64299-36F0-4CFB-921C-33B2E1545937}" srcId="{954FA62E-B70C-4DD1-9451-8BC5606FEE38}" destId="{9B24B14A-2864-4672-B39B-6D1E71635838}" srcOrd="0" destOrd="0" parTransId="{224379F4-AD01-4036-847B-EB5C2481555E}" sibTransId="{10BC1660-4D40-41C1-BCA5-01B5E2BC71A7}"/>
    <dgm:cxn modelId="{6D5B54F0-6CDA-4228-9813-D79829ACF65A}" type="presOf" srcId="{954FA62E-B70C-4DD1-9451-8BC5606FEE38}" destId="{F3A0593C-C3D4-404E-AB8D-2B0733235EE4}" srcOrd="0" destOrd="0" presId="urn:microsoft.com/office/officeart/2005/8/layout/target3"/>
    <dgm:cxn modelId="{49CB5255-2A3F-46A4-9168-F2282A53BEFB}" type="presParOf" srcId="{F3A0593C-C3D4-404E-AB8D-2B0733235EE4}" destId="{1B0A2384-5C7D-47D8-909E-AE6131576581}" srcOrd="0" destOrd="0" presId="urn:microsoft.com/office/officeart/2005/8/layout/target3"/>
    <dgm:cxn modelId="{533F2098-F9E1-4B95-BB8D-52857924D5F1}" type="presParOf" srcId="{F3A0593C-C3D4-404E-AB8D-2B0733235EE4}" destId="{3671C116-81FC-4EB2-B255-17950D6B4336}" srcOrd="1" destOrd="0" presId="urn:microsoft.com/office/officeart/2005/8/layout/target3"/>
    <dgm:cxn modelId="{6D4A5B39-BBC6-4100-8068-E93FEA7BA21E}" type="presParOf" srcId="{F3A0593C-C3D4-404E-AB8D-2B0733235EE4}" destId="{4B085332-DA9A-4F8C-A8BE-F70DD7DEC691}" srcOrd="2" destOrd="0" presId="urn:microsoft.com/office/officeart/2005/8/layout/target3"/>
    <dgm:cxn modelId="{E71D451C-6250-46CE-A922-146E74790747}" type="presParOf" srcId="{F3A0593C-C3D4-404E-AB8D-2B0733235EE4}" destId="{CA67E54C-3899-41F9-A266-BF88F1F511B8}" srcOrd="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2.xml><?xml version="1.0" encoding="utf-8"?>
<dgm:dataModel xmlns:dgm="http://schemas.openxmlformats.org/drawingml/2006/diagram" xmlns:a="http://schemas.openxmlformats.org/drawingml/2006/main">
  <dgm:ptLst>
    <dgm:pt modelId="{33AB8C0C-F859-49A6-905E-60BC8F938BFC}" type="doc">
      <dgm:prSet loTypeId="urn:microsoft.com/office/officeart/2005/8/layout/target3" loCatId="relationship" qsTypeId="urn:microsoft.com/office/officeart/2005/8/quickstyle/3d2" qsCatId="3D" csTypeId="urn:microsoft.com/office/officeart/2005/8/colors/accent6_3" csCatId="accent6"/>
      <dgm:spPr/>
      <dgm:t>
        <a:bodyPr/>
        <a:lstStyle/>
        <a:p>
          <a:endParaRPr lang="en-US"/>
        </a:p>
      </dgm:t>
    </dgm:pt>
    <dgm:pt modelId="{CAD9CEFD-13A0-4B52-A759-EDF34021AABD}">
      <dgm:prSet/>
      <dgm:spPr/>
      <dgm:t>
        <a:bodyPr/>
        <a:lstStyle/>
        <a:p>
          <a:pPr rtl="0"/>
          <a:r>
            <a:rPr lang="en-US" b="0" baseline="0" dirty="0" smtClean="0"/>
            <a:t>REFERENCES, CONT.</a:t>
          </a:r>
          <a:endParaRPr lang="en-US" dirty="0"/>
        </a:p>
      </dgm:t>
    </dgm:pt>
    <dgm:pt modelId="{258263D7-896F-4791-A97A-A500E2C6FFF4}" type="parTrans" cxnId="{C946EE2E-7464-4B2E-9DA1-80AFF548CE48}">
      <dgm:prSet/>
      <dgm:spPr/>
      <dgm:t>
        <a:bodyPr/>
        <a:lstStyle/>
        <a:p>
          <a:endParaRPr lang="en-US"/>
        </a:p>
      </dgm:t>
    </dgm:pt>
    <dgm:pt modelId="{BF06422E-E4FB-4FCB-805B-7D91C359A404}" type="sibTrans" cxnId="{C946EE2E-7464-4B2E-9DA1-80AFF548CE48}">
      <dgm:prSet/>
      <dgm:spPr/>
      <dgm:t>
        <a:bodyPr/>
        <a:lstStyle/>
        <a:p>
          <a:endParaRPr lang="en-US"/>
        </a:p>
      </dgm:t>
    </dgm:pt>
    <dgm:pt modelId="{67F0B659-073B-4EB6-B86E-85F0AB5B130F}" type="pres">
      <dgm:prSet presAssocID="{33AB8C0C-F859-49A6-905E-60BC8F938BFC}" presName="Name0" presStyleCnt="0">
        <dgm:presLayoutVars>
          <dgm:chMax val="7"/>
          <dgm:dir/>
          <dgm:animLvl val="lvl"/>
          <dgm:resizeHandles val="exact"/>
        </dgm:presLayoutVars>
      </dgm:prSet>
      <dgm:spPr/>
      <dgm:t>
        <a:bodyPr/>
        <a:lstStyle/>
        <a:p>
          <a:endParaRPr lang="en-US"/>
        </a:p>
      </dgm:t>
    </dgm:pt>
    <dgm:pt modelId="{9830D195-0ED8-47D0-9864-E16F4461C640}" type="pres">
      <dgm:prSet presAssocID="{CAD9CEFD-13A0-4B52-A759-EDF34021AABD}" presName="circle1" presStyleLbl="node1" presStyleIdx="0" presStyleCnt="1"/>
      <dgm:spPr/>
    </dgm:pt>
    <dgm:pt modelId="{955EB898-A6C8-4AAF-82D7-3004D87715FA}" type="pres">
      <dgm:prSet presAssocID="{CAD9CEFD-13A0-4B52-A759-EDF34021AABD}" presName="space" presStyleCnt="0"/>
      <dgm:spPr/>
    </dgm:pt>
    <dgm:pt modelId="{B63DC0CF-2328-4D54-A746-4181C1438F6B}" type="pres">
      <dgm:prSet presAssocID="{CAD9CEFD-13A0-4B52-A759-EDF34021AABD}" presName="rect1" presStyleLbl="alignAcc1" presStyleIdx="0" presStyleCnt="1"/>
      <dgm:spPr/>
      <dgm:t>
        <a:bodyPr/>
        <a:lstStyle/>
        <a:p>
          <a:endParaRPr lang="en-US"/>
        </a:p>
      </dgm:t>
    </dgm:pt>
    <dgm:pt modelId="{785FE051-1C69-44DE-901B-794B75114574}" type="pres">
      <dgm:prSet presAssocID="{CAD9CEFD-13A0-4B52-A759-EDF34021AABD}" presName="rect1ParTxNoCh" presStyleLbl="alignAcc1" presStyleIdx="0" presStyleCnt="1">
        <dgm:presLayoutVars>
          <dgm:chMax val="1"/>
          <dgm:bulletEnabled val="1"/>
        </dgm:presLayoutVars>
      </dgm:prSet>
      <dgm:spPr/>
      <dgm:t>
        <a:bodyPr/>
        <a:lstStyle/>
        <a:p>
          <a:endParaRPr lang="en-US"/>
        </a:p>
      </dgm:t>
    </dgm:pt>
  </dgm:ptLst>
  <dgm:cxnLst>
    <dgm:cxn modelId="{6D329A72-1605-4CEF-A2E5-BE80A9F33605}" type="presOf" srcId="{CAD9CEFD-13A0-4B52-A759-EDF34021AABD}" destId="{B63DC0CF-2328-4D54-A746-4181C1438F6B}" srcOrd="0" destOrd="0" presId="urn:microsoft.com/office/officeart/2005/8/layout/target3"/>
    <dgm:cxn modelId="{C0B201FE-2D1E-4FC9-9A4E-ECCB06AAE4AD}" type="presOf" srcId="{CAD9CEFD-13A0-4B52-A759-EDF34021AABD}" destId="{785FE051-1C69-44DE-901B-794B75114574}" srcOrd="1" destOrd="0" presId="urn:microsoft.com/office/officeart/2005/8/layout/target3"/>
    <dgm:cxn modelId="{C946EE2E-7464-4B2E-9DA1-80AFF548CE48}" srcId="{33AB8C0C-F859-49A6-905E-60BC8F938BFC}" destId="{CAD9CEFD-13A0-4B52-A759-EDF34021AABD}" srcOrd="0" destOrd="0" parTransId="{258263D7-896F-4791-A97A-A500E2C6FFF4}" sibTransId="{BF06422E-E4FB-4FCB-805B-7D91C359A404}"/>
    <dgm:cxn modelId="{8EBC500B-E670-4522-B8C2-01234D1090E8}" type="presOf" srcId="{33AB8C0C-F859-49A6-905E-60BC8F938BFC}" destId="{67F0B659-073B-4EB6-B86E-85F0AB5B130F}" srcOrd="0" destOrd="0" presId="urn:microsoft.com/office/officeart/2005/8/layout/target3"/>
    <dgm:cxn modelId="{40FAB9E4-4CC9-4172-B615-330C77004330}" type="presParOf" srcId="{67F0B659-073B-4EB6-B86E-85F0AB5B130F}" destId="{9830D195-0ED8-47D0-9864-E16F4461C640}" srcOrd="0" destOrd="0" presId="urn:microsoft.com/office/officeart/2005/8/layout/target3"/>
    <dgm:cxn modelId="{86A57FCF-D719-48BF-B9B9-4FBF5B5D6AA6}" type="presParOf" srcId="{67F0B659-073B-4EB6-B86E-85F0AB5B130F}" destId="{955EB898-A6C8-4AAF-82D7-3004D87715FA}" srcOrd="1" destOrd="0" presId="urn:microsoft.com/office/officeart/2005/8/layout/target3"/>
    <dgm:cxn modelId="{42D661F2-77FE-4BBA-B305-BD92AC2EF6BB}" type="presParOf" srcId="{67F0B659-073B-4EB6-B86E-85F0AB5B130F}" destId="{B63DC0CF-2328-4D54-A746-4181C1438F6B}" srcOrd="2" destOrd="0" presId="urn:microsoft.com/office/officeart/2005/8/layout/target3"/>
    <dgm:cxn modelId="{DDDF84F1-3718-41E7-9E86-4CF74EAEDD52}" type="presParOf" srcId="{67F0B659-073B-4EB6-B86E-85F0AB5B130F}" destId="{785FE051-1C69-44DE-901B-794B75114574}"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3.xml><?xml version="1.0" encoding="utf-8"?>
<dgm:dataModel xmlns:dgm="http://schemas.openxmlformats.org/drawingml/2006/diagram" xmlns:a="http://schemas.openxmlformats.org/drawingml/2006/main">
  <dgm:ptLst>
    <dgm:pt modelId="{FF046F7F-526F-48D5-9E77-DD97476764D6}" type="doc">
      <dgm:prSet loTypeId="urn:microsoft.com/office/officeart/2005/8/layout/hList6" loCatId="list" qsTypeId="urn:microsoft.com/office/officeart/2005/8/quickstyle/3d2" qsCatId="3D" csTypeId="urn:microsoft.com/office/officeart/2005/8/colors/colorful5" csCatId="colorful"/>
      <dgm:spPr/>
      <dgm:t>
        <a:bodyPr/>
        <a:lstStyle/>
        <a:p>
          <a:endParaRPr lang="en-US"/>
        </a:p>
      </dgm:t>
    </dgm:pt>
    <dgm:pt modelId="{0D8D1426-F4F1-480A-8B52-0156BFACAB86}">
      <dgm:prSet/>
      <dgm:spPr/>
      <dgm:t>
        <a:bodyPr/>
        <a:lstStyle/>
        <a:p>
          <a:pPr rtl="0"/>
          <a:r>
            <a:rPr lang="en-US" smtClean="0"/>
            <a:t>Popescu, V., Caelen, J., and Burileanu, D., 2009. A constraint satisfaction approach to context-sensitive utterance generation in multi-party dialogue systems. International Journal of Speech Technology, 12(2-3): 95-112.</a:t>
          </a:r>
          <a:endParaRPr lang="en-US"/>
        </a:p>
      </dgm:t>
    </dgm:pt>
    <dgm:pt modelId="{38BAB927-212C-422B-B3CD-A421E8EBE6BB}" type="parTrans" cxnId="{854E19D9-3B70-41E3-89D0-75C291240F56}">
      <dgm:prSet/>
      <dgm:spPr/>
      <dgm:t>
        <a:bodyPr/>
        <a:lstStyle/>
        <a:p>
          <a:endParaRPr lang="en-US"/>
        </a:p>
      </dgm:t>
    </dgm:pt>
    <dgm:pt modelId="{9501CE42-C9EC-4898-9724-2F34A6B6A99B}" type="sibTrans" cxnId="{854E19D9-3B70-41E3-89D0-75C291240F56}">
      <dgm:prSet/>
      <dgm:spPr/>
      <dgm:t>
        <a:bodyPr/>
        <a:lstStyle/>
        <a:p>
          <a:endParaRPr lang="en-US"/>
        </a:p>
      </dgm:t>
    </dgm:pt>
    <dgm:pt modelId="{4F4ECEF7-17AB-4C5C-8E31-C2F817F8BF23}">
      <dgm:prSet/>
      <dgm:spPr/>
      <dgm:t>
        <a:bodyPr/>
        <a:lstStyle/>
        <a:p>
          <a:pPr rtl="0"/>
          <a:r>
            <a:rPr lang="en-US" smtClean="0"/>
            <a:t>Sacks, H., Schegloff, E. A., 1979. Two preferences in the organization of reference to persons in conversation and their interaction. In G. Psathas (Ed.), Everyday Language: Studies in Ethnomethodology. Irvington Publishers, Inc., New York, pp. 15-21.</a:t>
          </a:r>
          <a:endParaRPr lang="en-US"/>
        </a:p>
      </dgm:t>
    </dgm:pt>
    <dgm:pt modelId="{EA83B77C-DE1E-42C6-B15A-3768C48E2507}" type="parTrans" cxnId="{03576047-DC61-406D-8620-6A89322DCB96}">
      <dgm:prSet/>
      <dgm:spPr/>
      <dgm:t>
        <a:bodyPr/>
        <a:lstStyle/>
        <a:p>
          <a:endParaRPr lang="en-US"/>
        </a:p>
      </dgm:t>
    </dgm:pt>
    <dgm:pt modelId="{734CD678-83D2-4B9C-8FAA-7AC5B0E64CCB}" type="sibTrans" cxnId="{03576047-DC61-406D-8620-6A89322DCB96}">
      <dgm:prSet/>
      <dgm:spPr/>
      <dgm:t>
        <a:bodyPr/>
        <a:lstStyle/>
        <a:p>
          <a:endParaRPr lang="en-US"/>
        </a:p>
      </dgm:t>
    </dgm:pt>
    <dgm:pt modelId="{15231693-EE0A-48B7-9217-0FE4807F4F24}">
      <dgm:prSet/>
      <dgm:spPr/>
      <dgm:t>
        <a:bodyPr/>
        <a:lstStyle/>
        <a:p>
          <a:pPr rtl="0"/>
          <a:r>
            <a:rPr lang="en-US" dirty="0" smtClean="0"/>
            <a:t>Zock, M., Lapalme, G., and </a:t>
          </a:r>
          <a:r>
            <a:rPr lang="en-US" dirty="0" err="1" smtClean="0"/>
            <a:t>Yousfi</a:t>
          </a:r>
          <a:r>
            <a:rPr lang="en-US" dirty="0" smtClean="0"/>
            <a:t>-Monod, M., 2012. Learn to speak like normal people do: The case of object descriptions. In B. Sharp and M. Zock (Eds.), Proceedings of 9</a:t>
          </a:r>
          <a:r>
            <a:rPr lang="en-US" baseline="30000" dirty="0" smtClean="0"/>
            <a:t>th</a:t>
          </a:r>
          <a:r>
            <a:rPr lang="en-US" dirty="0" smtClean="0"/>
            <a:t> International Workshop on Natural Language Processing and Cognitive Science. Wroclaw University of Economics, Wroclaw, Poland (June 28, 2012).</a:t>
          </a:r>
          <a:endParaRPr lang="en-US" dirty="0"/>
        </a:p>
      </dgm:t>
    </dgm:pt>
    <dgm:pt modelId="{46E009EF-3350-45AA-B77C-83D8AE525C0C}" type="parTrans" cxnId="{4BD997B9-5A85-4A28-959E-6942611E6DC9}">
      <dgm:prSet/>
      <dgm:spPr/>
      <dgm:t>
        <a:bodyPr/>
        <a:lstStyle/>
        <a:p>
          <a:endParaRPr lang="en-US"/>
        </a:p>
      </dgm:t>
    </dgm:pt>
    <dgm:pt modelId="{85B87D26-D43B-4006-BEB4-A904BFB42480}" type="sibTrans" cxnId="{4BD997B9-5A85-4A28-959E-6942611E6DC9}">
      <dgm:prSet/>
      <dgm:spPr/>
      <dgm:t>
        <a:bodyPr/>
        <a:lstStyle/>
        <a:p>
          <a:endParaRPr lang="en-US"/>
        </a:p>
      </dgm:t>
    </dgm:pt>
    <dgm:pt modelId="{8FD49EE9-7F03-4055-AEA3-516B1036A13F}">
      <dgm:prSet/>
      <dgm:spPr/>
      <dgm:t>
        <a:bodyPr/>
        <a:lstStyle/>
        <a:p>
          <a:pPr rtl="0"/>
          <a:r>
            <a:rPr lang="en-US" smtClean="0"/>
            <a:t>Zock, M., Rapp, R., 2012. Cognitive Aspects of the Lexicon (CogALex-III). Workshop in conjunction with the 24th International Conference on Computational Linguistics , Mumbai, India, (December 8-15, 2012)</a:t>
          </a:r>
          <a:endParaRPr lang="en-US"/>
        </a:p>
      </dgm:t>
    </dgm:pt>
    <dgm:pt modelId="{F44948EB-C1A3-4F45-BB07-469CFA49F264}" type="parTrans" cxnId="{BD743CB2-5A9C-4966-BF3B-D8AE26384324}">
      <dgm:prSet/>
      <dgm:spPr/>
      <dgm:t>
        <a:bodyPr/>
        <a:lstStyle/>
        <a:p>
          <a:endParaRPr lang="en-US"/>
        </a:p>
      </dgm:t>
    </dgm:pt>
    <dgm:pt modelId="{23BA186C-5B5B-4BFC-B810-8A26CC8AEE0C}" type="sibTrans" cxnId="{BD743CB2-5A9C-4966-BF3B-D8AE26384324}">
      <dgm:prSet/>
      <dgm:spPr/>
      <dgm:t>
        <a:bodyPr/>
        <a:lstStyle/>
        <a:p>
          <a:endParaRPr lang="en-US"/>
        </a:p>
      </dgm:t>
    </dgm:pt>
    <dgm:pt modelId="{4DD2B5F1-EC80-4E80-9A3D-E673A4F435DA}" type="pres">
      <dgm:prSet presAssocID="{FF046F7F-526F-48D5-9E77-DD97476764D6}" presName="Name0" presStyleCnt="0">
        <dgm:presLayoutVars>
          <dgm:dir/>
          <dgm:resizeHandles val="exact"/>
        </dgm:presLayoutVars>
      </dgm:prSet>
      <dgm:spPr/>
      <dgm:t>
        <a:bodyPr/>
        <a:lstStyle/>
        <a:p>
          <a:endParaRPr lang="en-US"/>
        </a:p>
      </dgm:t>
    </dgm:pt>
    <dgm:pt modelId="{C4E98651-B4FA-4BA1-BA01-F950920516E1}" type="pres">
      <dgm:prSet presAssocID="{0D8D1426-F4F1-480A-8B52-0156BFACAB86}" presName="node" presStyleLbl="node1" presStyleIdx="0" presStyleCnt="4">
        <dgm:presLayoutVars>
          <dgm:bulletEnabled val="1"/>
        </dgm:presLayoutVars>
      </dgm:prSet>
      <dgm:spPr/>
      <dgm:t>
        <a:bodyPr/>
        <a:lstStyle/>
        <a:p>
          <a:endParaRPr lang="en-US"/>
        </a:p>
      </dgm:t>
    </dgm:pt>
    <dgm:pt modelId="{40CD547A-5E12-4A6E-A35C-156EB126229B}" type="pres">
      <dgm:prSet presAssocID="{9501CE42-C9EC-4898-9724-2F34A6B6A99B}" presName="sibTrans" presStyleCnt="0"/>
      <dgm:spPr/>
    </dgm:pt>
    <dgm:pt modelId="{3DAC7092-6CAC-473B-9912-53D2407C514B}" type="pres">
      <dgm:prSet presAssocID="{4F4ECEF7-17AB-4C5C-8E31-C2F817F8BF23}" presName="node" presStyleLbl="node1" presStyleIdx="1" presStyleCnt="4">
        <dgm:presLayoutVars>
          <dgm:bulletEnabled val="1"/>
        </dgm:presLayoutVars>
      </dgm:prSet>
      <dgm:spPr/>
      <dgm:t>
        <a:bodyPr/>
        <a:lstStyle/>
        <a:p>
          <a:endParaRPr lang="en-US"/>
        </a:p>
      </dgm:t>
    </dgm:pt>
    <dgm:pt modelId="{2707AF5B-94A7-45C9-8993-2505339A90CC}" type="pres">
      <dgm:prSet presAssocID="{734CD678-83D2-4B9C-8FAA-7AC5B0E64CCB}" presName="sibTrans" presStyleCnt="0"/>
      <dgm:spPr/>
    </dgm:pt>
    <dgm:pt modelId="{8EA15665-3665-406E-9970-830CD06AD6E8}" type="pres">
      <dgm:prSet presAssocID="{15231693-EE0A-48B7-9217-0FE4807F4F24}" presName="node" presStyleLbl="node1" presStyleIdx="2" presStyleCnt="4">
        <dgm:presLayoutVars>
          <dgm:bulletEnabled val="1"/>
        </dgm:presLayoutVars>
      </dgm:prSet>
      <dgm:spPr/>
      <dgm:t>
        <a:bodyPr/>
        <a:lstStyle/>
        <a:p>
          <a:endParaRPr lang="en-US"/>
        </a:p>
      </dgm:t>
    </dgm:pt>
    <dgm:pt modelId="{56401B6D-D796-474A-96B0-738DC230C9DA}" type="pres">
      <dgm:prSet presAssocID="{85B87D26-D43B-4006-BEB4-A904BFB42480}" presName="sibTrans" presStyleCnt="0"/>
      <dgm:spPr/>
    </dgm:pt>
    <dgm:pt modelId="{D377B6A1-5F8F-4586-8D96-473466B6AD0C}" type="pres">
      <dgm:prSet presAssocID="{8FD49EE9-7F03-4055-AEA3-516B1036A13F}" presName="node" presStyleLbl="node1" presStyleIdx="3" presStyleCnt="4">
        <dgm:presLayoutVars>
          <dgm:bulletEnabled val="1"/>
        </dgm:presLayoutVars>
      </dgm:prSet>
      <dgm:spPr/>
      <dgm:t>
        <a:bodyPr/>
        <a:lstStyle/>
        <a:p>
          <a:endParaRPr lang="en-US"/>
        </a:p>
      </dgm:t>
    </dgm:pt>
  </dgm:ptLst>
  <dgm:cxnLst>
    <dgm:cxn modelId="{854E19D9-3B70-41E3-89D0-75C291240F56}" srcId="{FF046F7F-526F-48D5-9E77-DD97476764D6}" destId="{0D8D1426-F4F1-480A-8B52-0156BFACAB86}" srcOrd="0" destOrd="0" parTransId="{38BAB927-212C-422B-B3CD-A421E8EBE6BB}" sibTransId="{9501CE42-C9EC-4898-9724-2F34A6B6A99B}"/>
    <dgm:cxn modelId="{66DB27FB-EA30-4467-899B-4F2DA0712EC3}" type="presOf" srcId="{FF046F7F-526F-48D5-9E77-DD97476764D6}" destId="{4DD2B5F1-EC80-4E80-9A3D-E673A4F435DA}" srcOrd="0" destOrd="0" presId="urn:microsoft.com/office/officeart/2005/8/layout/hList6"/>
    <dgm:cxn modelId="{4BD997B9-5A85-4A28-959E-6942611E6DC9}" srcId="{FF046F7F-526F-48D5-9E77-DD97476764D6}" destId="{15231693-EE0A-48B7-9217-0FE4807F4F24}" srcOrd="2" destOrd="0" parTransId="{46E009EF-3350-45AA-B77C-83D8AE525C0C}" sibTransId="{85B87D26-D43B-4006-BEB4-A904BFB42480}"/>
    <dgm:cxn modelId="{8B141770-36DC-4EED-BFBD-C5BA0C19A82F}" type="presOf" srcId="{0D8D1426-F4F1-480A-8B52-0156BFACAB86}" destId="{C4E98651-B4FA-4BA1-BA01-F950920516E1}" srcOrd="0" destOrd="0" presId="urn:microsoft.com/office/officeart/2005/8/layout/hList6"/>
    <dgm:cxn modelId="{20386180-2211-4AF5-8863-E18370CD91FB}" type="presOf" srcId="{4F4ECEF7-17AB-4C5C-8E31-C2F817F8BF23}" destId="{3DAC7092-6CAC-473B-9912-53D2407C514B}" srcOrd="0" destOrd="0" presId="urn:microsoft.com/office/officeart/2005/8/layout/hList6"/>
    <dgm:cxn modelId="{03576047-DC61-406D-8620-6A89322DCB96}" srcId="{FF046F7F-526F-48D5-9E77-DD97476764D6}" destId="{4F4ECEF7-17AB-4C5C-8E31-C2F817F8BF23}" srcOrd="1" destOrd="0" parTransId="{EA83B77C-DE1E-42C6-B15A-3768C48E2507}" sibTransId="{734CD678-83D2-4B9C-8FAA-7AC5B0E64CCB}"/>
    <dgm:cxn modelId="{F3AE96A3-4CB1-4CDF-AA26-4A9ED6C4E28E}" type="presOf" srcId="{8FD49EE9-7F03-4055-AEA3-516B1036A13F}" destId="{D377B6A1-5F8F-4586-8D96-473466B6AD0C}" srcOrd="0" destOrd="0" presId="urn:microsoft.com/office/officeart/2005/8/layout/hList6"/>
    <dgm:cxn modelId="{7A8CA6B7-4C5C-465E-B9DC-B5F347CBC2F2}" type="presOf" srcId="{15231693-EE0A-48B7-9217-0FE4807F4F24}" destId="{8EA15665-3665-406E-9970-830CD06AD6E8}" srcOrd="0" destOrd="0" presId="urn:microsoft.com/office/officeart/2005/8/layout/hList6"/>
    <dgm:cxn modelId="{BD743CB2-5A9C-4966-BF3B-D8AE26384324}" srcId="{FF046F7F-526F-48D5-9E77-DD97476764D6}" destId="{8FD49EE9-7F03-4055-AEA3-516B1036A13F}" srcOrd="3" destOrd="0" parTransId="{F44948EB-C1A3-4F45-BB07-469CFA49F264}" sibTransId="{23BA186C-5B5B-4BFC-B810-8A26CC8AEE0C}"/>
    <dgm:cxn modelId="{CEF404D6-1603-4C62-BA89-313B7337F001}" type="presParOf" srcId="{4DD2B5F1-EC80-4E80-9A3D-E673A4F435DA}" destId="{C4E98651-B4FA-4BA1-BA01-F950920516E1}" srcOrd="0" destOrd="0" presId="urn:microsoft.com/office/officeart/2005/8/layout/hList6"/>
    <dgm:cxn modelId="{532DA7B3-1CEC-4F53-B0E0-3846091423C2}" type="presParOf" srcId="{4DD2B5F1-EC80-4E80-9A3D-E673A4F435DA}" destId="{40CD547A-5E12-4A6E-A35C-156EB126229B}" srcOrd="1" destOrd="0" presId="urn:microsoft.com/office/officeart/2005/8/layout/hList6"/>
    <dgm:cxn modelId="{22555306-DEBE-4A6F-BE79-065747C0828E}" type="presParOf" srcId="{4DD2B5F1-EC80-4E80-9A3D-E673A4F435DA}" destId="{3DAC7092-6CAC-473B-9912-53D2407C514B}" srcOrd="2" destOrd="0" presId="urn:microsoft.com/office/officeart/2005/8/layout/hList6"/>
    <dgm:cxn modelId="{51BF7ACA-42DB-4D99-BB26-EFB20DFA4C29}" type="presParOf" srcId="{4DD2B5F1-EC80-4E80-9A3D-E673A4F435DA}" destId="{2707AF5B-94A7-45C9-8993-2505339A90CC}" srcOrd="3" destOrd="0" presId="urn:microsoft.com/office/officeart/2005/8/layout/hList6"/>
    <dgm:cxn modelId="{F978165B-0313-4857-9E50-65708771499D}" type="presParOf" srcId="{4DD2B5F1-EC80-4E80-9A3D-E673A4F435DA}" destId="{8EA15665-3665-406E-9970-830CD06AD6E8}" srcOrd="4" destOrd="0" presId="urn:microsoft.com/office/officeart/2005/8/layout/hList6"/>
    <dgm:cxn modelId="{4DE55611-E166-4EA7-A99D-8E3727CF5968}" type="presParOf" srcId="{4DD2B5F1-EC80-4E80-9A3D-E673A4F435DA}" destId="{56401B6D-D796-474A-96B0-738DC230C9DA}" srcOrd="5" destOrd="0" presId="urn:microsoft.com/office/officeart/2005/8/layout/hList6"/>
    <dgm:cxn modelId="{DA760BF2-2CF1-4D8E-9A81-B7069FD818E1}" type="presParOf" srcId="{4DD2B5F1-EC80-4E80-9A3D-E673A4F435DA}" destId="{D377B6A1-5F8F-4586-8D96-473466B6AD0C}" srcOrd="6"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8961EF6-56FF-4AEF-A74B-394A978104F7}" type="doc">
      <dgm:prSet loTypeId="urn:microsoft.com/office/officeart/2005/8/layout/venn1" loCatId="relationship" qsTypeId="urn:microsoft.com/office/officeart/2005/8/quickstyle/3d3" qsCatId="3D" csTypeId="urn:microsoft.com/office/officeart/2005/8/colors/colorful3" csCatId="colorful" phldr="1"/>
      <dgm:spPr/>
      <dgm:t>
        <a:bodyPr/>
        <a:lstStyle/>
        <a:p>
          <a:endParaRPr lang="en-US"/>
        </a:p>
      </dgm:t>
    </dgm:pt>
    <dgm:pt modelId="{0004F43D-A4C8-4328-807D-166D9AE77862}">
      <dgm:prSet/>
      <dgm:spPr/>
      <dgm:t>
        <a:bodyPr/>
        <a:lstStyle/>
        <a:p>
          <a:pPr rtl="0"/>
          <a:r>
            <a:rPr lang="en-US" smtClean="0"/>
            <a:t>Discourse Analysis and Computational Linguistics</a:t>
          </a:r>
          <a:endParaRPr lang="en-US"/>
        </a:p>
      </dgm:t>
    </dgm:pt>
    <dgm:pt modelId="{08F44687-9C54-44A8-9D0D-CAAE06DDBA3C}" type="parTrans" cxnId="{1498E2CB-2B23-4DA6-BC9C-CAF78E4411A8}">
      <dgm:prSet/>
      <dgm:spPr/>
      <dgm:t>
        <a:bodyPr/>
        <a:lstStyle/>
        <a:p>
          <a:endParaRPr lang="en-US"/>
        </a:p>
      </dgm:t>
    </dgm:pt>
    <dgm:pt modelId="{10D9078A-8579-42FA-9191-4FA03AD6F7DB}" type="sibTrans" cxnId="{1498E2CB-2B23-4DA6-BC9C-CAF78E4411A8}">
      <dgm:prSet/>
      <dgm:spPr/>
      <dgm:t>
        <a:bodyPr/>
        <a:lstStyle/>
        <a:p>
          <a:endParaRPr lang="en-US"/>
        </a:p>
      </dgm:t>
    </dgm:pt>
    <dgm:pt modelId="{5FBF5B24-1D51-465E-B480-D9BB503B6A61}">
      <dgm:prSet/>
      <dgm:spPr/>
      <dgm:t>
        <a:bodyPr/>
        <a:lstStyle/>
        <a:p>
          <a:pPr rtl="0"/>
          <a:r>
            <a:rPr lang="en-US" smtClean="0"/>
            <a:t>Sociology, Sociolinguistics, and Conversation Analysis </a:t>
          </a:r>
          <a:endParaRPr lang="en-US"/>
        </a:p>
      </dgm:t>
    </dgm:pt>
    <dgm:pt modelId="{4F652D6C-B473-46C9-839C-4641D423054B}" type="parTrans" cxnId="{D9EF4F2C-954C-435C-AF85-EF582B73990B}">
      <dgm:prSet/>
      <dgm:spPr/>
      <dgm:t>
        <a:bodyPr/>
        <a:lstStyle/>
        <a:p>
          <a:endParaRPr lang="en-US"/>
        </a:p>
      </dgm:t>
    </dgm:pt>
    <dgm:pt modelId="{468FC421-E8EA-418A-A012-729AD033B194}" type="sibTrans" cxnId="{D9EF4F2C-954C-435C-AF85-EF582B73990B}">
      <dgm:prSet/>
      <dgm:spPr/>
      <dgm:t>
        <a:bodyPr/>
        <a:lstStyle/>
        <a:p>
          <a:endParaRPr lang="en-US"/>
        </a:p>
      </dgm:t>
    </dgm:pt>
    <dgm:pt modelId="{1FFAC8C1-98E7-4A2B-AAEA-CF474AC7D9AF}">
      <dgm:prSet/>
      <dgm:spPr/>
      <dgm:t>
        <a:bodyPr/>
        <a:lstStyle/>
        <a:p>
          <a:pPr rtl="0"/>
          <a:r>
            <a:rPr lang="en-US" smtClean="0"/>
            <a:t>Linguistic Philosophy and Speech Act Theory</a:t>
          </a:r>
          <a:endParaRPr lang="en-US"/>
        </a:p>
      </dgm:t>
    </dgm:pt>
    <dgm:pt modelId="{A6475724-F424-4936-B216-EF7BE27A3EC6}" type="parTrans" cxnId="{ACB09EF9-05BA-49D0-9888-2C1DE4B65B6C}">
      <dgm:prSet/>
      <dgm:spPr/>
      <dgm:t>
        <a:bodyPr/>
        <a:lstStyle/>
        <a:p>
          <a:endParaRPr lang="en-US"/>
        </a:p>
      </dgm:t>
    </dgm:pt>
    <dgm:pt modelId="{E708AC24-4D6A-4520-8ED2-006B4C71C51F}" type="sibTrans" cxnId="{ACB09EF9-05BA-49D0-9888-2C1DE4B65B6C}">
      <dgm:prSet/>
      <dgm:spPr/>
      <dgm:t>
        <a:bodyPr/>
        <a:lstStyle/>
        <a:p>
          <a:endParaRPr lang="en-US"/>
        </a:p>
      </dgm:t>
    </dgm:pt>
    <dgm:pt modelId="{4B30B1CD-2AC8-43F3-8954-74C5262BE062}">
      <dgm:prSet/>
      <dgm:spPr/>
      <dgm:t>
        <a:bodyPr/>
        <a:lstStyle/>
        <a:p>
          <a:pPr rtl="0"/>
          <a:r>
            <a:rPr lang="en-US" dirty="0" smtClean="0"/>
            <a:t>Artificial Intelligence, Soft Computing, and Argument-Based Computing</a:t>
          </a:r>
          <a:endParaRPr lang="en-US" dirty="0"/>
        </a:p>
      </dgm:t>
    </dgm:pt>
    <dgm:pt modelId="{8F788396-5014-46AE-93FD-1E1ED1681A91}" type="parTrans" cxnId="{94291AF8-0CA8-46C8-A3A8-15C3778C91C1}">
      <dgm:prSet/>
      <dgm:spPr/>
      <dgm:t>
        <a:bodyPr/>
        <a:lstStyle/>
        <a:p>
          <a:endParaRPr lang="en-US"/>
        </a:p>
      </dgm:t>
    </dgm:pt>
    <dgm:pt modelId="{BEC9F3F9-3C04-41FF-8947-95A8570D8691}" type="sibTrans" cxnId="{94291AF8-0CA8-46C8-A3A8-15C3778C91C1}">
      <dgm:prSet/>
      <dgm:spPr/>
      <dgm:t>
        <a:bodyPr/>
        <a:lstStyle/>
        <a:p>
          <a:endParaRPr lang="en-US"/>
        </a:p>
      </dgm:t>
    </dgm:pt>
    <dgm:pt modelId="{C6930DCA-D01D-441E-A975-727D33614A8E}">
      <dgm:prSet/>
      <dgm:spPr/>
      <dgm:t>
        <a:bodyPr/>
        <a:lstStyle/>
        <a:p>
          <a:pPr rtl="0"/>
          <a:r>
            <a:rPr lang="en-US" smtClean="0"/>
            <a:t>Cognitive Psychology and Psycholinguistics</a:t>
          </a:r>
          <a:endParaRPr lang="en-US"/>
        </a:p>
      </dgm:t>
    </dgm:pt>
    <dgm:pt modelId="{02D1C621-DB2B-474C-A5A1-787B350CDDEB}" type="parTrans" cxnId="{94EE86D4-0243-4D9C-B910-C0623A676409}">
      <dgm:prSet/>
      <dgm:spPr/>
      <dgm:t>
        <a:bodyPr/>
        <a:lstStyle/>
        <a:p>
          <a:endParaRPr lang="en-US"/>
        </a:p>
      </dgm:t>
    </dgm:pt>
    <dgm:pt modelId="{8FB76CBE-5BB1-4500-8B8A-378FE40D3E3D}" type="sibTrans" cxnId="{94EE86D4-0243-4D9C-B910-C0623A676409}">
      <dgm:prSet/>
      <dgm:spPr/>
      <dgm:t>
        <a:bodyPr/>
        <a:lstStyle/>
        <a:p>
          <a:endParaRPr lang="en-US"/>
        </a:p>
      </dgm:t>
    </dgm:pt>
    <dgm:pt modelId="{C3ABDE89-1283-4FD7-BAAA-66B6F4893EA7}" type="pres">
      <dgm:prSet presAssocID="{98961EF6-56FF-4AEF-A74B-394A978104F7}" presName="compositeShape" presStyleCnt="0">
        <dgm:presLayoutVars>
          <dgm:chMax val="7"/>
          <dgm:dir/>
          <dgm:resizeHandles val="exact"/>
        </dgm:presLayoutVars>
      </dgm:prSet>
      <dgm:spPr/>
      <dgm:t>
        <a:bodyPr/>
        <a:lstStyle/>
        <a:p>
          <a:endParaRPr lang="en-US"/>
        </a:p>
      </dgm:t>
    </dgm:pt>
    <dgm:pt modelId="{ABEC39DD-F854-42DE-8A03-B0F56DF25D8C}" type="pres">
      <dgm:prSet presAssocID="{0004F43D-A4C8-4328-807D-166D9AE77862}" presName="circ1" presStyleLbl="vennNode1" presStyleIdx="0" presStyleCnt="5"/>
      <dgm:spPr/>
    </dgm:pt>
    <dgm:pt modelId="{4A8AD29A-E151-453C-B10D-03D9712B937B}" type="pres">
      <dgm:prSet presAssocID="{0004F43D-A4C8-4328-807D-166D9AE77862}" presName="circ1Tx" presStyleLbl="revTx" presStyleIdx="0" presStyleCnt="0">
        <dgm:presLayoutVars>
          <dgm:chMax val="0"/>
          <dgm:chPref val="0"/>
          <dgm:bulletEnabled val="1"/>
        </dgm:presLayoutVars>
      </dgm:prSet>
      <dgm:spPr/>
      <dgm:t>
        <a:bodyPr/>
        <a:lstStyle/>
        <a:p>
          <a:endParaRPr lang="en-US"/>
        </a:p>
      </dgm:t>
    </dgm:pt>
    <dgm:pt modelId="{B048B5FB-DF18-4C90-A2A1-300141B6528C}" type="pres">
      <dgm:prSet presAssocID="{5FBF5B24-1D51-465E-B480-D9BB503B6A61}" presName="circ2" presStyleLbl="vennNode1" presStyleIdx="1" presStyleCnt="5"/>
      <dgm:spPr/>
    </dgm:pt>
    <dgm:pt modelId="{B2ECC1A8-0D90-4205-A287-EEF463B0DA40}" type="pres">
      <dgm:prSet presAssocID="{5FBF5B24-1D51-465E-B480-D9BB503B6A61}" presName="circ2Tx" presStyleLbl="revTx" presStyleIdx="0" presStyleCnt="0">
        <dgm:presLayoutVars>
          <dgm:chMax val="0"/>
          <dgm:chPref val="0"/>
          <dgm:bulletEnabled val="1"/>
        </dgm:presLayoutVars>
      </dgm:prSet>
      <dgm:spPr/>
      <dgm:t>
        <a:bodyPr/>
        <a:lstStyle/>
        <a:p>
          <a:endParaRPr lang="en-US"/>
        </a:p>
      </dgm:t>
    </dgm:pt>
    <dgm:pt modelId="{B6DBBD69-3A2F-4604-8352-2FDB3BF23402}" type="pres">
      <dgm:prSet presAssocID="{1FFAC8C1-98E7-4A2B-AAEA-CF474AC7D9AF}" presName="circ3" presStyleLbl="vennNode1" presStyleIdx="2" presStyleCnt="5"/>
      <dgm:spPr/>
    </dgm:pt>
    <dgm:pt modelId="{80FD9CB4-F39A-42E6-96DA-BD3E69B25F5E}" type="pres">
      <dgm:prSet presAssocID="{1FFAC8C1-98E7-4A2B-AAEA-CF474AC7D9AF}" presName="circ3Tx" presStyleLbl="revTx" presStyleIdx="0" presStyleCnt="0">
        <dgm:presLayoutVars>
          <dgm:chMax val="0"/>
          <dgm:chPref val="0"/>
          <dgm:bulletEnabled val="1"/>
        </dgm:presLayoutVars>
      </dgm:prSet>
      <dgm:spPr/>
      <dgm:t>
        <a:bodyPr/>
        <a:lstStyle/>
        <a:p>
          <a:endParaRPr lang="en-US"/>
        </a:p>
      </dgm:t>
    </dgm:pt>
    <dgm:pt modelId="{82D51C5D-CC91-4492-B1A5-317A1FDF8EDB}" type="pres">
      <dgm:prSet presAssocID="{4B30B1CD-2AC8-43F3-8954-74C5262BE062}" presName="circ4" presStyleLbl="vennNode1" presStyleIdx="3" presStyleCnt="5"/>
      <dgm:spPr/>
    </dgm:pt>
    <dgm:pt modelId="{042745CF-1A96-46A2-96AE-3F59C97D8BC7}" type="pres">
      <dgm:prSet presAssocID="{4B30B1CD-2AC8-43F3-8954-74C5262BE062}" presName="circ4Tx" presStyleLbl="revTx" presStyleIdx="0" presStyleCnt="0">
        <dgm:presLayoutVars>
          <dgm:chMax val="0"/>
          <dgm:chPref val="0"/>
          <dgm:bulletEnabled val="1"/>
        </dgm:presLayoutVars>
      </dgm:prSet>
      <dgm:spPr/>
      <dgm:t>
        <a:bodyPr/>
        <a:lstStyle/>
        <a:p>
          <a:endParaRPr lang="en-US"/>
        </a:p>
      </dgm:t>
    </dgm:pt>
    <dgm:pt modelId="{1D8E72FE-F869-425F-BC76-6B823BA7A5F2}" type="pres">
      <dgm:prSet presAssocID="{C6930DCA-D01D-441E-A975-727D33614A8E}" presName="circ5" presStyleLbl="vennNode1" presStyleIdx="4" presStyleCnt="5"/>
      <dgm:spPr/>
    </dgm:pt>
    <dgm:pt modelId="{F325D58D-9EB5-4922-995D-625E3A95E31D}" type="pres">
      <dgm:prSet presAssocID="{C6930DCA-D01D-441E-A975-727D33614A8E}" presName="circ5Tx" presStyleLbl="revTx" presStyleIdx="0" presStyleCnt="0">
        <dgm:presLayoutVars>
          <dgm:chMax val="0"/>
          <dgm:chPref val="0"/>
          <dgm:bulletEnabled val="1"/>
        </dgm:presLayoutVars>
      </dgm:prSet>
      <dgm:spPr/>
      <dgm:t>
        <a:bodyPr/>
        <a:lstStyle/>
        <a:p>
          <a:endParaRPr lang="en-US"/>
        </a:p>
      </dgm:t>
    </dgm:pt>
  </dgm:ptLst>
  <dgm:cxnLst>
    <dgm:cxn modelId="{814E4E96-8510-45AF-A720-B2D5F2D15C17}" type="presOf" srcId="{5FBF5B24-1D51-465E-B480-D9BB503B6A61}" destId="{B2ECC1A8-0D90-4205-A287-EEF463B0DA40}" srcOrd="0" destOrd="0" presId="urn:microsoft.com/office/officeart/2005/8/layout/venn1"/>
    <dgm:cxn modelId="{3BA1682B-C4D8-4FC2-BB6A-8309756377DC}" type="presOf" srcId="{0004F43D-A4C8-4328-807D-166D9AE77862}" destId="{4A8AD29A-E151-453C-B10D-03D9712B937B}" srcOrd="0" destOrd="0" presId="urn:microsoft.com/office/officeart/2005/8/layout/venn1"/>
    <dgm:cxn modelId="{D9EF4F2C-954C-435C-AF85-EF582B73990B}" srcId="{98961EF6-56FF-4AEF-A74B-394A978104F7}" destId="{5FBF5B24-1D51-465E-B480-D9BB503B6A61}" srcOrd="1" destOrd="0" parTransId="{4F652D6C-B473-46C9-839C-4641D423054B}" sibTransId="{468FC421-E8EA-418A-A012-729AD033B194}"/>
    <dgm:cxn modelId="{94EE86D4-0243-4D9C-B910-C0623A676409}" srcId="{98961EF6-56FF-4AEF-A74B-394A978104F7}" destId="{C6930DCA-D01D-441E-A975-727D33614A8E}" srcOrd="4" destOrd="0" parTransId="{02D1C621-DB2B-474C-A5A1-787B350CDDEB}" sibTransId="{8FB76CBE-5BB1-4500-8B8A-378FE40D3E3D}"/>
    <dgm:cxn modelId="{001B6D7B-DF09-467D-A8ED-680005884355}" type="presOf" srcId="{4B30B1CD-2AC8-43F3-8954-74C5262BE062}" destId="{042745CF-1A96-46A2-96AE-3F59C97D8BC7}" srcOrd="0" destOrd="0" presId="urn:microsoft.com/office/officeart/2005/8/layout/venn1"/>
    <dgm:cxn modelId="{1498E2CB-2B23-4DA6-BC9C-CAF78E4411A8}" srcId="{98961EF6-56FF-4AEF-A74B-394A978104F7}" destId="{0004F43D-A4C8-4328-807D-166D9AE77862}" srcOrd="0" destOrd="0" parTransId="{08F44687-9C54-44A8-9D0D-CAAE06DDBA3C}" sibTransId="{10D9078A-8579-42FA-9191-4FA03AD6F7DB}"/>
    <dgm:cxn modelId="{A602C110-5560-47A7-A9CC-3716A3E691A7}" type="presOf" srcId="{98961EF6-56FF-4AEF-A74B-394A978104F7}" destId="{C3ABDE89-1283-4FD7-BAAA-66B6F4893EA7}" srcOrd="0" destOrd="0" presId="urn:microsoft.com/office/officeart/2005/8/layout/venn1"/>
    <dgm:cxn modelId="{D8C77984-0C69-48AA-8459-B602104E3139}" type="presOf" srcId="{1FFAC8C1-98E7-4A2B-AAEA-CF474AC7D9AF}" destId="{80FD9CB4-F39A-42E6-96DA-BD3E69B25F5E}" srcOrd="0" destOrd="0" presId="urn:microsoft.com/office/officeart/2005/8/layout/venn1"/>
    <dgm:cxn modelId="{ACB09EF9-05BA-49D0-9888-2C1DE4B65B6C}" srcId="{98961EF6-56FF-4AEF-A74B-394A978104F7}" destId="{1FFAC8C1-98E7-4A2B-AAEA-CF474AC7D9AF}" srcOrd="2" destOrd="0" parTransId="{A6475724-F424-4936-B216-EF7BE27A3EC6}" sibTransId="{E708AC24-4D6A-4520-8ED2-006B4C71C51F}"/>
    <dgm:cxn modelId="{94291AF8-0CA8-46C8-A3A8-15C3778C91C1}" srcId="{98961EF6-56FF-4AEF-A74B-394A978104F7}" destId="{4B30B1CD-2AC8-43F3-8954-74C5262BE062}" srcOrd="3" destOrd="0" parTransId="{8F788396-5014-46AE-93FD-1E1ED1681A91}" sibTransId="{BEC9F3F9-3C04-41FF-8947-95A8570D8691}"/>
    <dgm:cxn modelId="{76061912-8986-47A8-934A-13D5AED0FF3D}" type="presOf" srcId="{C6930DCA-D01D-441E-A975-727D33614A8E}" destId="{F325D58D-9EB5-4922-995D-625E3A95E31D}" srcOrd="0" destOrd="0" presId="urn:microsoft.com/office/officeart/2005/8/layout/venn1"/>
    <dgm:cxn modelId="{205D5639-95FC-42C3-832B-8817F7E94529}" type="presParOf" srcId="{C3ABDE89-1283-4FD7-BAAA-66B6F4893EA7}" destId="{ABEC39DD-F854-42DE-8A03-B0F56DF25D8C}" srcOrd="0" destOrd="0" presId="urn:microsoft.com/office/officeart/2005/8/layout/venn1"/>
    <dgm:cxn modelId="{5F4EC52D-3263-4E24-92FF-C74E08C383A8}" type="presParOf" srcId="{C3ABDE89-1283-4FD7-BAAA-66B6F4893EA7}" destId="{4A8AD29A-E151-453C-B10D-03D9712B937B}" srcOrd="1" destOrd="0" presId="urn:microsoft.com/office/officeart/2005/8/layout/venn1"/>
    <dgm:cxn modelId="{2CA941C5-A453-47A5-B926-B3DAB7BA5152}" type="presParOf" srcId="{C3ABDE89-1283-4FD7-BAAA-66B6F4893EA7}" destId="{B048B5FB-DF18-4C90-A2A1-300141B6528C}" srcOrd="2" destOrd="0" presId="urn:microsoft.com/office/officeart/2005/8/layout/venn1"/>
    <dgm:cxn modelId="{09FA477F-0B42-4F50-81F2-286CE823D65E}" type="presParOf" srcId="{C3ABDE89-1283-4FD7-BAAA-66B6F4893EA7}" destId="{B2ECC1A8-0D90-4205-A287-EEF463B0DA40}" srcOrd="3" destOrd="0" presId="urn:microsoft.com/office/officeart/2005/8/layout/venn1"/>
    <dgm:cxn modelId="{3A831BE5-0750-4C3B-B422-887C9872BBCA}" type="presParOf" srcId="{C3ABDE89-1283-4FD7-BAAA-66B6F4893EA7}" destId="{B6DBBD69-3A2F-4604-8352-2FDB3BF23402}" srcOrd="4" destOrd="0" presId="urn:microsoft.com/office/officeart/2005/8/layout/venn1"/>
    <dgm:cxn modelId="{D89FC4F8-5FEF-4C74-B209-6F1887D321FD}" type="presParOf" srcId="{C3ABDE89-1283-4FD7-BAAA-66B6F4893EA7}" destId="{80FD9CB4-F39A-42E6-96DA-BD3E69B25F5E}" srcOrd="5" destOrd="0" presId="urn:microsoft.com/office/officeart/2005/8/layout/venn1"/>
    <dgm:cxn modelId="{AAB6A0B2-57F9-4466-AF83-9647050B1A66}" type="presParOf" srcId="{C3ABDE89-1283-4FD7-BAAA-66B6F4893EA7}" destId="{82D51C5D-CC91-4492-B1A5-317A1FDF8EDB}" srcOrd="6" destOrd="0" presId="urn:microsoft.com/office/officeart/2005/8/layout/venn1"/>
    <dgm:cxn modelId="{F51EFEEB-B6D9-4980-ADCD-D436DD431ADA}" type="presParOf" srcId="{C3ABDE89-1283-4FD7-BAAA-66B6F4893EA7}" destId="{042745CF-1A96-46A2-96AE-3F59C97D8BC7}" srcOrd="7" destOrd="0" presId="urn:microsoft.com/office/officeart/2005/8/layout/venn1"/>
    <dgm:cxn modelId="{0BA4B17F-2676-41F6-8ECA-46AEF150A64F}" type="presParOf" srcId="{C3ABDE89-1283-4FD7-BAAA-66B6F4893EA7}" destId="{1D8E72FE-F869-425F-BC76-6B823BA7A5F2}" srcOrd="8" destOrd="0" presId="urn:microsoft.com/office/officeart/2005/8/layout/venn1"/>
    <dgm:cxn modelId="{E1D0CFB4-BA58-474E-8DCE-0D7B38DA822D}" type="presParOf" srcId="{C3ABDE89-1283-4FD7-BAAA-66B6F4893EA7}" destId="{F325D58D-9EB5-4922-995D-625E3A95E31D}" srcOrd="9"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8B42FA0-29D9-423C-A2CC-A9257F089885}" type="doc">
      <dgm:prSet loTypeId="urn:microsoft.com/office/officeart/2005/8/layout/target3" loCatId="relationship" qsTypeId="urn:microsoft.com/office/officeart/2005/8/quickstyle/3d2" qsCatId="3D" csTypeId="urn:microsoft.com/office/officeart/2005/8/colors/accent3_3" csCatId="accent3"/>
      <dgm:spPr/>
      <dgm:t>
        <a:bodyPr/>
        <a:lstStyle/>
        <a:p>
          <a:endParaRPr lang="en-US"/>
        </a:p>
      </dgm:t>
    </dgm:pt>
    <dgm:pt modelId="{F306B593-E54C-46B5-8FFF-ED33099DA144}">
      <dgm:prSet/>
      <dgm:spPr/>
      <dgm:t>
        <a:bodyPr/>
        <a:lstStyle/>
        <a:p>
          <a:pPr rtl="0"/>
          <a:r>
            <a:rPr lang="en-US" b="0" baseline="0" dirty="0" smtClean="0"/>
            <a:t>RELATED DISCIPLINES FOR THE STUDY OF HUMAN LANGUAGE</a:t>
          </a:r>
          <a:endParaRPr lang="en-US" dirty="0"/>
        </a:p>
      </dgm:t>
    </dgm:pt>
    <dgm:pt modelId="{1376320E-51CE-4048-82B1-635CD85855BD}" type="parTrans" cxnId="{38ACC91C-6630-4EE5-B6A9-8F12034C12BE}">
      <dgm:prSet/>
      <dgm:spPr/>
      <dgm:t>
        <a:bodyPr/>
        <a:lstStyle/>
        <a:p>
          <a:endParaRPr lang="en-US"/>
        </a:p>
      </dgm:t>
    </dgm:pt>
    <dgm:pt modelId="{350AE596-0F3E-41FF-87EF-D12B42405512}" type="sibTrans" cxnId="{38ACC91C-6630-4EE5-B6A9-8F12034C12BE}">
      <dgm:prSet/>
      <dgm:spPr/>
      <dgm:t>
        <a:bodyPr/>
        <a:lstStyle/>
        <a:p>
          <a:endParaRPr lang="en-US"/>
        </a:p>
      </dgm:t>
    </dgm:pt>
    <dgm:pt modelId="{0A6CACED-7062-4B49-8A12-037BE7B7ABF7}" type="pres">
      <dgm:prSet presAssocID="{58B42FA0-29D9-423C-A2CC-A9257F089885}" presName="Name0" presStyleCnt="0">
        <dgm:presLayoutVars>
          <dgm:chMax val="7"/>
          <dgm:dir/>
          <dgm:animLvl val="lvl"/>
          <dgm:resizeHandles val="exact"/>
        </dgm:presLayoutVars>
      </dgm:prSet>
      <dgm:spPr/>
      <dgm:t>
        <a:bodyPr/>
        <a:lstStyle/>
        <a:p>
          <a:endParaRPr lang="en-US"/>
        </a:p>
      </dgm:t>
    </dgm:pt>
    <dgm:pt modelId="{D4552609-A95B-4CF2-AD55-A09FB74803B4}" type="pres">
      <dgm:prSet presAssocID="{F306B593-E54C-46B5-8FFF-ED33099DA144}" presName="circle1" presStyleLbl="node1" presStyleIdx="0" presStyleCnt="1"/>
      <dgm:spPr/>
    </dgm:pt>
    <dgm:pt modelId="{CB487AC8-6AC2-47D6-ADDE-20AB3C598F6A}" type="pres">
      <dgm:prSet presAssocID="{F306B593-E54C-46B5-8FFF-ED33099DA144}" presName="space" presStyleCnt="0"/>
      <dgm:spPr/>
    </dgm:pt>
    <dgm:pt modelId="{6240228B-21AF-48CA-8101-69A29F97D62A}" type="pres">
      <dgm:prSet presAssocID="{F306B593-E54C-46B5-8FFF-ED33099DA144}" presName="rect1" presStyleLbl="alignAcc1" presStyleIdx="0" presStyleCnt="1"/>
      <dgm:spPr/>
      <dgm:t>
        <a:bodyPr/>
        <a:lstStyle/>
        <a:p>
          <a:endParaRPr lang="en-US"/>
        </a:p>
      </dgm:t>
    </dgm:pt>
    <dgm:pt modelId="{13C32508-EAFE-4CC7-8F7E-C905C8C2E5D2}" type="pres">
      <dgm:prSet presAssocID="{F306B593-E54C-46B5-8FFF-ED33099DA144}" presName="rect1ParTxNoCh" presStyleLbl="alignAcc1" presStyleIdx="0" presStyleCnt="1">
        <dgm:presLayoutVars>
          <dgm:chMax val="1"/>
          <dgm:bulletEnabled val="1"/>
        </dgm:presLayoutVars>
      </dgm:prSet>
      <dgm:spPr/>
      <dgm:t>
        <a:bodyPr/>
        <a:lstStyle/>
        <a:p>
          <a:endParaRPr lang="en-US"/>
        </a:p>
      </dgm:t>
    </dgm:pt>
  </dgm:ptLst>
  <dgm:cxnLst>
    <dgm:cxn modelId="{38ACC91C-6630-4EE5-B6A9-8F12034C12BE}" srcId="{58B42FA0-29D9-423C-A2CC-A9257F089885}" destId="{F306B593-E54C-46B5-8FFF-ED33099DA144}" srcOrd="0" destOrd="0" parTransId="{1376320E-51CE-4048-82B1-635CD85855BD}" sibTransId="{350AE596-0F3E-41FF-87EF-D12B42405512}"/>
    <dgm:cxn modelId="{92DFCB6D-B9AC-4211-81B5-11761D98C1AF}" type="presOf" srcId="{F306B593-E54C-46B5-8FFF-ED33099DA144}" destId="{13C32508-EAFE-4CC7-8F7E-C905C8C2E5D2}" srcOrd="1" destOrd="0" presId="urn:microsoft.com/office/officeart/2005/8/layout/target3"/>
    <dgm:cxn modelId="{BF76DF71-788A-47F6-B735-6DC0B2D21484}" type="presOf" srcId="{58B42FA0-29D9-423C-A2CC-A9257F089885}" destId="{0A6CACED-7062-4B49-8A12-037BE7B7ABF7}" srcOrd="0" destOrd="0" presId="urn:microsoft.com/office/officeart/2005/8/layout/target3"/>
    <dgm:cxn modelId="{D2B04E8A-BDBB-4C0C-B141-8492D584A9D7}" type="presOf" srcId="{F306B593-E54C-46B5-8FFF-ED33099DA144}" destId="{6240228B-21AF-48CA-8101-69A29F97D62A}" srcOrd="0" destOrd="0" presId="urn:microsoft.com/office/officeart/2005/8/layout/target3"/>
    <dgm:cxn modelId="{F5A5E066-E201-499A-898A-A0BC252CB781}" type="presParOf" srcId="{0A6CACED-7062-4B49-8A12-037BE7B7ABF7}" destId="{D4552609-A95B-4CF2-AD55-A09FB74803B4}" srcOrd="0" destOrd="0" presId="urn:microsoft.com/office/officeart/2005/8/layout/target3"/>
    <dgm:cxn modelId="{0B4C5D9B-E185-41AB-91DC-E4486C517DC2}" type="presParOf" srcId="{0A6CACED-7062-4B49-8A12-037BE7B7ABF7}" destId="{CB487AC8-6AC2-47D6-ADDE-20AB3C598F6A}" srcOrd="1" destOrd="0" presId="urn:microsoft.com/office/officeart/2005/8/layout/target3"/>
    <dgm:cxn modelId="{C60446E0-F5DF-4408-9894-D10E5FBD4FF3}" type="presParOf" srcId="{0A6CACED-7062-4B49-8A12-037BE7B7ABF7}" destId="{6240228B-21AF-48CA-8101-69A29F97D62A}" srcOrd="2" destOrd="0" presId="urn:microsoft.com/office/officeart/2005/8/layout/target3"/>
    <dgm:cxn modelId="{59DF9C19-5618-4776-905A-E3C68EDC6BBA}" type="presParOf" srcId="{0A6CACED-7062-4B49-8A12-037BE7B7ABF7}" destId="{13C32508-EAFE-4CC7-8F7E-C905C8C2E5D2}" srcOrd="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A0E81-EB88-4E7D-BA69-CE7CE466D28C}">
      <dsp:nvSpPr>
        <dsp:cNvPr id="0" name=""/>
        <dsp:cNvSpPr/>
      </dsp:nvSpPr>
      <dsp:spPr>
        <a:xfrm>
          <a:off x="0" y="255964"/>
          <a:ext cx="7848600" cy="2209274"/>
        </a:xfrm>
        <a:prstGeom prst="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w="12700" cap="flat" cmpd="sng" algn="ctr">
          <a:solidFill>
            <a:schemeClr val="accent1">
              <a:hueOff val="0"/>
              <a:satOff val="0"/>
              <a:lumOff val="0"/>
              <a:alphaOff val="0"/>
            </a:schemeClr>
          </a:solidFill>
          <a:prstDash val="solid"/>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1">
          <a:scrgbClr r="0" g="0" b="0"/>
        </a:lnRef>
        <a:fillRef idx="3">
          <a:scrgbClr r="0" g="0" b="0"/>
        </a:fillRef>
        <a:effectRef idx="3">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rtl="0">
            <a:lnSpc>
              <a:spcPct val="90000"/>
            </a:lnSpc>
            <a:spcBef>
              <a:spcPct val="0"/>
            </a:spcBef>
            <a:spcAft>
              <a:spcPct val="35000"/>
            </a:spcAft>
          </a:pPr>
          <a:r>
            <a:rPr lang="en-US" sz="1400" b="1" kern="1200" dirty="0" smtClean="0"/>
            <a:t>Natural Language Processing and Cognitive Science </a:t>
          </a:r>
        </a:p>
        <a:p>
          <a:pPr lvl="0" algn="ctr" defTabSz="622300" rtl="0">
            <a:lnSpc>
              <a:spcPct val="90000"/>
            </a:lnSpc>
            <a:spcBef>
              <a:spcPct val="0"/>
            </a:spcBef>
            <a:spcAft>
              <a:spcPct val="35000"/>
            </a:spcAft>
          </a:pPr>
          <a:r>
            <a:rPr lang="en-US" sz="1400" b="1" kern="1200" dirty="0" smtClean="0"/>
            <a:t>NLPCS  2012 </a:t>
          </a:r>
          <a:br>
            <a:rPr lang="en-US" sz="1400" b="1" kern="1200" dirty="0" smtClean="0"/>
          </a:br>
          <a:endParaRPr lang="en-US" sz="1400" b="1" kern="1200" dirty="0" smtClean="0"/>
        </a:p>
        <a:p>
          <a:pPr lvl="0" algn="ctr" defTabSz="622300" rtl="0">
            <a:lnSpc>
              <a:spcPct val="90000"/>
            </a:lnSpc>
            <a:spcBef>
              <a:spcPct val="0"/>
            </a:spcBef>
            <a:spcAft>
              <a:spcPct val="35000"/>
            </a:spcAft>
          </a:pPr>
          <a:r>
            <a:rPr lang="en-US" sz="1400" b="1" kern="1200" dirty="0" smtClean="0"/>
            <a:t>University of Wroclaw, School of Economics</a:t>
          </a:r>
        </a:p>
        <a:p>
          <a:pPr lvl="0" algn="ctr" defTabSz="622300" rtl="0">
            <a:lnSpc>
              <a:spcPct val="90000"/>
            </a:lnSpc>
            <a:spcBef>
              <a:spcPct val="0"/>
            </a:spcBef>
            <a:spcAft>
              <a:spcPct val="35000"/>
            </a:spcAft>
          </a:pPr>
          <a:r>
            <a:rPr lang="en-US" sz="1400" b="1" kern="1200" dirty="0" smtClean="0"/>
            <a:t>Wroclaw, Poland</a:t>
          </a:r>
        </a:p>
        <a:p>
          <a:pPr lvl="0" algn="ctr" defTabSz="622300" rtl="0">
            <a:lnSpc>
              <a:spcPct val="90000"/>
            </a:lnSpc>
            <a:spcBef>
              <a:spcPct val="0"/>
            </a:spcBef>
            <a:spcAft>
              <a:spcPct val="35000"/>
            </a:spcAft>
          </a:pPr>
          <a:r>
            <a:rPr lang="en-US" sz="1400" b="1" kern="1200" dirty="0" smtClean="0"/>
            <a:t>June 28, 2012</a:t>
          </a:r>
          <a:br>
            <a:rPr lang="en-US" sz="1400" b="1" kern="1200" dirty="0" smtClean="0"/>
          </a:br>
          <a:r>
            <a:rPr lang="en-US" sz="1400" b="1" kern="1200" dirty="0" smtClean="0"/>
            <a:t/>
          </a:r>
          <a:br>
            <a:rPr lang="en-US" sz="1400" b="1" kern="1200" dirty="0" smtClean="0"/>
          </a:br>
          <a:endParaRPr lang="en-US" sz="1400" kern="1200" dirty="0"/>
        </a:p>
      </dsp:txBody>
      <dsp:txXfrm>
        <a:off x="0" y="255964"/>
        <a:ext cx="7848600" cy="2209274"/>
      </dsp:txXfrm>
    </dsp:sp>
    <dsp:sp modelId="{C6689481-3F24-4637-B91A-DBD0ABC2DB41}">
      <dsp:nvSpPr>
        <dsp:cNvPr id="0" name=""/>
        <dsp:cNvSpPr/>
      </dsp:nvSpPr>
      <dsp:spPr>
        <a:xfrm>
          <a:off x="0" y="2139712"/>
          <a:ext cx="7848600" cy="61487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036FA-EF86-4D0E-9100-24289F23A689}">
      <dsp:nvSpPr>
        <dsp:cNvPr id="0" name=""/>
        <dsp:cNvSpPr/>
      </dsp:nvSpPr>
      <dsp:spPr>
        <a:xfrm>
          <a:off x="0" y="132240"/>
          <a:ext cx="8229600" cy="954719"/>
        </a:xfrm>
        <a:prstGeom prst="roundRect">
          <a:avLst/>
        </a:prstGeom>
        <a:blipFill rotWithShape="0">
          <a:blip xmlns:r="http://schemas.openxmlformats.org/officeDocument/2006/relationships" r:embed="rId1">
            <a:duotone>
              <a:schemeClr val="accent2">
                <a:shade val="80000"/>
                <a:hueOff val="0"/>
                <a:satOff val="0"/>
                <a:lumOff val="0"/>
                <a:alphaOff val="0"/>
                <a:shade val="40000"/>
              </a:schemeClr>
              <a:schemeClr val="accent2">
                <a:shade val="8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baseline="0" dirty="0" smtClean="0"/>
            <a:t>EXAMPLES OF CHALLENGING NLP TASKS THAT MAY BENEFIT FROM A COGNITIVE SCIENCE APPROACH</a:t>
          </a:r>
          <a:endParaRPr lang="en-US" sz="2400" kern="1200" dirty="0"/>
        </a:p>
      </dsp:txBody>
      <dsp:txXfrm>
        <a:off x="46606" y="178846"/>
        <a:ext cx="8136388" cy="86150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6FE53D-5A1C-4403-A665-AE1E1BF3F7D6}">
      <dsp:nvSpPr>
        <dsp:cNvPr id="0" name=""/>
        <dsp:cNvSpPr/>
      </dsp:nvSpPr>
      <dsp:spPr>
        <a:xfrm>
          <a:off x="3314699" y="1303020"/>
          <a:ext cx="1600199" cy="1600200"/>
        </a:xfrm>
        <a:prstGeom prst="ellipse">
          <a:avLst/>
        </a:prstGeom>
        <a:solidFill>
          <a:schemeClr val="accent2">
            <a:shade val="80000"/>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C8885077-5D16-4863-94B2-383CDFF4EE5C}">
      <dsp:nvSpPr>
        <dsp:cNvPr id="0" name=""/>
        <dsp:cNvSpPr/>
      </dsp:nvSpPr>
      <dsp:spPr>
        <a:xfrm>
          <a:off x="3186683" y="0"/>
          <a:ext cx="1856232" cy="1074420"/>
        </a:xfrm>
        <a:prstGeom prst="rect">
          <a:avLst/>
        </a:prstGeom>
        <a:noFill/>
        <a:ln w="12700"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88950" rtl="0">
            <a:lnSpc>
              <a:spcPct val="90000"/>
            </a:lnSpc>
            <a:spcBef>
              <a:spcPct val="0"/>
            </a:spcBef>
            <a:spcAft>
              <a:spcPct val="35000"/>
            </a:spcAft>
          </a:pPr>
          <a:r>
            <a:rPr lang="en-US" sz="1100" kern="1200" dirty="0" smtClean="0"/>
            <a:t>Machine Translation of Web Pages (and cross-lingual text mining in which material is extracted from a specific portion of the text ) in Under-Resourced Languages</a:t>
          </a:r>
          <a:endParaRPr lang="en-US" sz="1100" kern="1200" dirty="0"/>
        </a:p>
      </dsp:txBody>
      <dsp:txXfrm>
        <a:off x="3186683" y="0"/>
        <a:ext cx="1856232" cy="1074420"/>
      </dsp:txXfrm>
    </dsp:sp>
    <dsp:sp modelId="{D6D14281-C372-4E58-8E76-2B83849674E6}">
      <dsp:nvSpPr>
        <dsp:cNvPr id="0" name=""/>
        <dsp:cNvSpPr/>
      </dsp:nvSpPr>
      <dsp:spPr>
        <a:xfrm>
          <a:off x="3923416" y="1745132"/>
          <a:ext cx="1600199" cy="1600200"/>
        </a:xfrm>
        <a:prstGeom prst="ellipse">
          <a:avLst/>
        </a:prstGeom>
        <a:solidFill>
          <a:schemeClr val="accent2">
            <a:shade val="80000"/>
            <a:alpha val="50000"/>
            <a:hueOff val="30097"/>
            <a:satOff val="-3697"/>
            <a:lumOff val="7675"/>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CEACBAA4-A9D9-4210-987C-070FA118381B}">
      <dsp:nvSpPr>
        <dsp:cNvPr id="0" name=""/>
        <dsp:cNvSpPr/>
      </dsp:nvSpPr>
      <dsp:spPr>
        <a:xfrm>
          <a:off x="5650991" y="1417320"/>
          <a:ext cx="1664207" cy="1165860"/>
        </a:xfrm>
        <a:prstGeom prst="rect">
          <a:avLst/>
        </a:prstGeom>
        <a:noFill/>
        <a:ln w="12700"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88950" rtl="0">
            <a:lnSpc>
              <a:spcPct val="90000"/>
            </a:lnSpc>
            <a:spcBef>
              <a:spcPct val="0"/>
            </a:spcBef>
            <a:spcAft>
              <a:spcPct val="35000"/>
            </a:spcAft>
          </a:pPr>
          <a:r>
            <a:rPr lang="en-US" sz="1100" kern="1200" dirty="0" smtClean="0"/>
            <a:t>Design of Spoken Dialog Systems that Must Adjust to Ambiguous Customer Requests or  to Complaints that  do not Contain Standard Keywords used to Express Anger/Frustration  </a:t>
          </a:r>
          <a:endParaRPr lang="en-US" sz="1100" kern="1200" dirty="0"/>
        </a:p>
      </dsp:txBody>
      <dsp:txXfrm>
        <a:off x="5650991" y="1417320"/>
        <a:ext cx="1664207" cy="1165860"/>
      </dsp:txXfrm>
    </dsp:sp>
    <dsp:sp modelId="{182EF72B-A2C9-4F43-805D-F008148D01A3}">
      <dsp:nvSpPr>
        <dsp:cNvPr id="0" name=""/>
        <dsp:cNvSpPr/>
      </dsp:nvSpPr>
      <dsp:spPr>
        <a:xfrm>
          <a:off x="3691067" y="2461107"/>
          <a:ext cx="1600199" cy="1600200"/>
        </a:xfrm>
        <a:prstGeom prst="ellipse">
          <a:avLst/>
        </a:prstGeom>
        <a:solidFill>
          <a:schemeClr val="accent2">
            <a:shade val="80000"/>
            <a:alpha val="50000"/>
            <a:hueOff val="60193"/>
            <a:satOff val="-7395"/>
            <a:lumOff val="15349"/>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665F16A4-CC02-42E9-A2F9-6802C4CC0F8F}">
      <dsp:nvSpPr>
        <dsp:cNvPr id="0" name=""/>
        <dsp:cNvSpPr/>
      </dsp:nvSpPr>
      <dsp:spPr>
        <a:xfrm>
          <a:off x="5394959" y="3406140"/>
          <a:ext cx="1664207" cy="1165860"/>
        </a:xfrm>
        <a:prstGeom prst="rect">
          <a:avLst/>
        </a:prstGeom>
        <a:noFill/>
        <a:ln w="12700"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88950" rtl="0">
            <a:lnSpc>
              <a:spcPct val="90000"/>
            </a:lnSpc>
            <a:spcBef>
              <a:spcPct val="0"/>
            </a:spcBef>
            <a:spcAft>
              <a:spcPct val="35000"/>
            </a:spcAft>
          </a:pPr>
          <a:r>
            <a:rPr lang="en-US" sz="1100" kern="1200" dirty="0" smtClean="0"/>
            <a:t>Design of Electronic Dictionaries and Search Engines that Conform to  Dynamic (rather than  static) Referential Practices</a:t>
          </a:r>
          <a:endParaRPr lang="en-US" sz="1100" kern="1200" dirty="0"/>
        </a:p>
      </dsp:txBody>
      <dsp:txXfrm>
        <a:off x="5394959" y="3406140"/>
        <a:ext cx="1664207" cy="1165860"/>
      </dsp:txXfrm>
    </dsp:sp>
    <dsp:sp modelId="{5419E0D7-EDB7-4213-8F3B-94BEEFD5C0C2}">
      <dsp:nvSpPr>
        <dsp:cNvPr id="0" name=""/>
        <dsp:cNvSpPr/>
      </dsp:nvSpPr>
      <dsp:spPr>
        <a:xfrm>
          <a:off x="2938332" y="2461107"/>
          <a:ext cx="1600199" cy="1600200"/>
        </a:xfrm>
        <a:prstGeom prst="ellipse">
          <a:avLst/>
        </a:prstGeom>
        <a:solidFill>
          <a:schemeClr val="accent2">
            <a:shade val="80000"/>
            <a:alpha val="50000"/>
            <a:hueOff val="90290"/>
            <a:satOff val="-11092"/>
            <a:lumOff val="2302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449BC578-FA8D-4BC2-A71F-D7282FF1B21D}">
      <dsp:nvSpPr>
        <dsp:cNvPr id="0" name=""/>
        <dsp:cNvSpPr/>
      </dsp:nvSpPr>
      <dsp:spPr>
        <a:xfrm>
          <a:off x="1170431" y="3406140"/>
          <a:ext cx="1664207" cy="1165860"/>
        </a:xfrm>
        <a:prstGeom prst="rect">
          <a:avLst/>
        </a:prstGeom>
        <a:noFill/>
        <a:ln w="12700"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88950" rtl="0">
            <a:lnSpc>
              <a:spcPct val="90000"/>
            </a:lnSpc>
            <a:spcBef>
              <a:spcPct val="0"/>
            </a:spcBef>
            <a:spcAft>
              <a:spcPct val="35000"/>
            </a:spcAft>
          </a:pPr>
          <a:r>
            <a:rPr lang="en-US" sz="1100" kern="1200" smtClean="0"/>
            <a:t>Intelligent Tutoring Systems that Can Reach Deeper levels of Understanding by Responding to Human Emotions and Disengagement Behavior</a:t>
          </a:r>
          <a:endParaRPr lang="en-US" sz="1100" kern="1200"/>
        </a:p>
      </dsp:txBody>
      <dsp:txXfrm>
        <a:off x="1170431" y="3406140"/>
        <a:ext cx="1664207" cy="1165860"/>
      </dsp:txXfrm>
    </dsp:sp>
    <dsp:sp modelId="{63584B1C-B0EA-442C-89F8-A9E7642A1DEF}">
      <dsp:nvSpPr>
        <dsp:cNvPr id="0" name=""/>
        <dsp:cNvSpPr/>
      </dsp:nvSpPr>
      <dsp:spPr>
        <a:xfrm>
          <a:off x="2705983" y="1745132"/>
          <a:ext cx="1600199" cy="1600200"/>
        </a:xfrm>
        <a:prstGeom prst="ellipse">
          <a:avLst/>
        </a:prstGeom>
        <a:solidFill>
          <a:schemeClr val="accent2">
            <a:shade val="80000"/>
            <a:alpha val="50000"/>
            <a:hueOff val="120386"/>
            <a:satOff val="-14789"/>
            <a:lumOff val="3069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B6CDF121-2476-4305-9366-03369EFF7AE0}">
      <dsp:nvSpPr>
        <dsp:cNvPr id="0" name=""/>
        <dsp:cNvSpPr/>
      </dsp:nvSpPr>
      <dsp:spPr>
        <a:xfrm>
          <a:off x="914399" y="1417320"/>
          <a:ext cx="1664207" cy="1165860"/>
        </a:xfrm>
        <a:prstGeom prst="rect">
          <a:avLst/>
        </a:prstGeom>
        <a:noFill/>
        <a:ln w="12700"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88950" rtl="0">
            <a:lnSpc>
              <a:spcPct val="90000"/>
            </a:lnSpc>
            <a:spcBef>
              <a:spcPct val="0"/>
            </a:spcBef>
            <a:spcAft>
              <a:spcPct val="35000"/>
            </a:spcAft>
          </a:pPr>
          <a:r>
            <a:rPr lang="en-US" sz="1100" kern="1200" dirty="0" smtClean="0"/>
            <a:t>Computer-Aided Bilingual Instruction for Hearing-Impaired Primary School Students that use Situated Learning Techniques</a:t>
          </a:r>
          <a:endParaRPr lang="en-US" sz="1100" kern="1200" dirty="0"/>
        </a:p>
      </dsp:txBody>
      <dsp:txXfrm>
        <a:off x="914399" y="1417320"/>
        <a:ext cx="1664207" cy="116586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E37D2-EC11-4785-8378-C5132C241881}">
      <dsp:nvSpPr>
        <dsp:cNvPr id="0" name=""/>
        <dsp:cNvSpPr/>
      </dsp:nvSpPr>
      <dsp:spPr>
        <a:xfrm>
          <a:off x="0" y="4709"/>
          <a:ext cx="8229600" cy="1209780"/>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b="1" kern="1200" baseline="0" smtClean="0"/>
            <a:t>NLP PROBLEMS POSED BY UNDER-RESOURCED LANUAGES WHICH CANNOT BE SOLVED STATISTICALLY</a:t>
          </a:r>
          <a:r>
            <a:rPr lang="en-US" sz="2200" b="0" kern="1200" baseline="0" smtClean="0"/>
            <a:t/>
          </a:r>
          <a:br>
            <a:rPr lang="en-US" sz="2200" b="0" kern="1200" baseline="0" smtClean="0"/>
          </a:br>
          <a:endParaRPr lang="en-US" sz="2200" kern="1200"/>
        </a:p>
      </dsp:txBody>
      <dsp:txXfrm>
        <a:off x="59057" y="63766"/>
        <a:ext cx="8111486" cy="109166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8DC2D1-4217-4B82-BDC6-329105B326FE}">
      <dsp:nvSpPr>
        <dsp:cNvPr id="0" name=""/>
        <dsp:cNvSpPr/>
      </dsp:nvSpPr>
      <dsp:spPr>
        <a:xfrm>
          <a:off x="2633471" y="2288"/>
          <a:ext cx="2962656" cy="1100583"/>
        </a:xfrm>
        <a:prstGeom prst="roundRect">
          <a:avLst/>
        </a:prstGeom>
        <a:blipFill rotWithShape="0">
          <a:blip xmlns:r="http://schemas.openxmlformats.org/officeDocument/2006/relationships" r:embed="rId1">
            <a:duotone>
              <a:schemeClr val="accent1">
                <a:shade val="50000"/>
                <a:hueOff val="0"/>
                <a:satOff val="0"/>
                <a:lumOff val="0"/>
                <a:alphaOff val="0"/>
                <a:shade val="40000"/>
              </a:schemeClr>
              <a:schemeClr val="accent1">
                <a:shade val="5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en-US" sz="1200" kern="1200" dirty="0" smtClean="0"/>
            <a:t>A Lexically Sensitive Model of WSD (</a:t>
          </a:r>
          <a:r>
            <a:rPr lang="en-US" sz="1200" kern="1200" dirty="0" err="1" smtClean="0"/>
            <a:t>Kwong</a:t>
          </a:r>
          <a:r>
            <a:rPr lang="en-US" sz="1200" kern="1200" dirty="0" smtClean="0"/>
            <a:t> 2012)</a:t>
          </a:r>
        </a:p>
        <a:p>
          <a:pPr lvl="0" algn="ctr" defTabSz="533400" rtl="0">
            <a:lnSpc>
              <a:spcPct val="90000"/>
            </a:lnSpc>
            <a:spcBef>
              <a:spcPct val="0"/>
            </a:spcBef>
            <a:spcAft>
              <a:spcPct val="35000"/>
            </a:spcAft>
          </a:pPr>
          <a:r>
            <a:rPr lang="en-US" sz="1200" kern="1200" dirty="0" smtClean="0"/>
            <a:t>How Does it Work and Why is it Important?</a:t>
          </a:r>
          <a:endParaRPr lang="en-US" sz="1200" kern="1200" dirty="0"/>
        </a:p>
      </dsp:txBody>
      <dsp:txXfrm>
        <a:off x="2687197" y="56014"/>
        <a:ext cx="2855204" cy="993131"/>
      </dsp:txXfrm>
    </dsp:sp>
    <dsp:sp modelId="{D78B7954-024F-4057-A49E-3087DD9F2FEA}">
      <dsp:nvSpPr>
        <dsp:cNvPr id="0" name=""/>
        <dsp:cNvSpPr/>
      </dsp:nvSpPr>
      <dsp:spPr>
        <a:xfrm>
          <a:off x="2633471" y="1157901"/>
          <a:ext cx="2962656" cy="1100583"/>
        </a:xfrm>
        <a:prstGeom prst="roundRect">
          <a:avLst/>
        </a:prstGeom>
        <a:blipFill rotWithShape="0">
          <a:blip xmlns:r="http://schemas.openxmlformats.org/officeDocument/2006/relationships" r:embed="rId1">
            <a:duotone>
              <a:schemeClr val="accent1">
                <a:shade val="50000"/>
                <a:hueOff val="173080"/>
                <a:satOff val="-12641"/>
                <a:lumOff val="22987"/>
                <a:alphaOff val="0"/>
                <a:shade val="40000"/>
              </a:schemeClr>
              <a:schemeClr val="accent1">
                <a:shade val="50000"/>
                <a:hueOff val="173080"/>
                <a:satOff val="-12641"/>
                <a:lumOff val="22987"/>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en-US" sz="1200" kern="1200" dirty="0" smtClean="0"/>
            <a:t>Given that intrinsic properties of words are closely related to our cognition, a lexically sensitive model of WSD presents one possible solution to the ambiguities found in natural language</a:t>
          </a:r>
          <a:endParaRPr lang="en-US" sz="1200" kern="1200" dirty="0"/>
        </a:p>
      </dsp:txBody>
      <dsp:txXfrm>
        <a:off x="2687197" y="1211627"/>
        <a:ext cx="2855204" cy="993131"/>
      </dsp:txXfrm>
    </dsp:sp>
    <dsp:sp modelId="{DF2767BA-0667-4058-A9F3-0F2242A4BA73}">
      <dsp:nvSpPr>
        <dsp:cNvPr id="0" name=""/>
        <dsp:cNvSpPr/>
      </dsp:nvSpPr>
      <dsp:spPr>
        <a:xfrm>
          <a:off x="2633471" y="2313514"/>
          <a:ext cx="2962656" cy="1100583"/>
        </a:xfrm>
        <a:prstGeom prst="roundRect">
          <a:avLst/>
        </a:prstGeom>
        <a:blipFill rotWithShape="0">
          <a:blip xmlns:r="http://schemas.openxmlformats.org/officeDocument/2006/relationships" r:embed="rId1">
            <a:duotone>
              <a:schemeClr val="accent1">
                <a:shade val="50000"/>
                <a:hueOff val="346161"/>
                <a:satOff val="-25283"/>
                <a:lumOff val="45974"/>
                <a:alphaOff val="0"/>
                <a:shade val="40000"/>
              </a:schemeClr>
              <a:schemeClr val="accent1">
                <a:shade val="50000"/>
                <a:hueOff val="346161"/>
                <a:satOff val="-25283"/>
                <a:lumOff val="45974"/>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en-US" sz="1200" kern="1200" dirty="0" smtClean="0"/>
            <a:t>Such a model would separate words, or more accurately word senses, into fairly distinct groups (sense types) according to their responses to disambiguation, based on different knowledge sources </a:t>
          </a:r>
          <a:endParaRPr lang="en-US" sz="1200" kern="1200" dirty="0"/>
        </a:p>
      </dsp:txBody>
      <dsp:txXfrm>
        <a:off x="2687197" y="2367240"/>
        <a:ext cx="2855204" cy="993131"/>
      </dsp:txXfrm>
    </dsp:sp>
    <dsp:sp modelId="{1948FD0C-0FF2-4432-85CF-319698B67794}">
      <dsp:nvSpPr>
        <dsp:cNvPr id="0" name=""/>
        <dsp:cNvSpPr/>
      </dsp:nvSpPr>
      <dsp:spPr>
        <a:xfrm>
          <a:off x="2633471" y="3469127"/>
          <a:ext cx="2962656" cy="1100583"/>
        </a:xfrm>
        <a:prstGeom prst="roundRect">
          <a:avLst/>
        </a:prstGeom>
        <a:blipFill rotWithShape="0">
          <a:blip xmlns:r="http://schemas.openxmlformats.org/officeDocument/2006/relationships" r:embed="rId1">
            <a:duotone>
              <a:schemeClr val="accent1">
                <a:shade val="50000"/>
                <a:hueOff val="173080"/>
                <a:satOff val="-12641"/>
                <a:lumOff val="22987"/>
                <a:alphaOff val="0"/>
                <a:shade val="40000"/>
              </a:schemeClr>
              <a:schemeClr val="accent1">
                <a:shade val="50000"/>
                <a:hueOff val="173080"/>
                <a:satOff val="-12641"/>
                <a:lumOff val="22987"/>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en-US" sz="1200" kern="1200" dirty="0" smtClean="0"/>
            <a:t>Such sense types go beyond simple linguistic categories such as POS because are more likely to be semantic and perceptual</a:t>
          </a:r>
          <a:endParaRPr lang="en-US" sz="1200" kern="1200" dirty="0"/>
        </a:p>
      </dsp:txBody>
      <dsp:txXfrm>
        <a:off x="2687197" y="3522853"/>
        <a:ext cx="2855204" cy="99313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8BF761-0B75-4CDB-9E4E-07791AAEAEA1}">
      <dsp:nvSpPr>
        <dsp:cNvPr id="0" name=""/>
        <dsp:cNvSpPr/>
      </dsp:nvSpPr>
      <dsp:spPr>
        <a:xfrm>
          <a:off x="0" y="0"/>
          <a:ext cx="1219200" cy="1219200"/>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17B7C22A-1405-45FD-9F76-5481BDEB52C2}">
      <dsp:nvSpPr>
        <dsp:cNvPr id="0" name=""/>
        <dsp:cNvSpPr/>
      </dsp:nvSpPr>
      <dsp:spPr>
        <a:xfrm>
          <a:off x="609600" y="0"/>
          <a:ext cx="7620000" cy="121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b="0" kern="1200" baseline="0" smtClean="0"/>
            <a:t>COGNITIVE STRATEGIES FOR WORD SENSE DISAMBIGUATION (WSD)</a:t>
          </a:r>
          <a:endParaRPr lang="en-US" sz="3400" kern="1200"/>
        </a:p>
      </dsp:txBody>
      <dsp:txXfrm>
        <a:off x="609600" y="0"/>
        <a:ext cx="7620000" cy="12192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03EE6-3EDD-4A06-B305-1294DE4B5F5F}">
      <dsp:nvSpPr>
        <dsp:cNvPr id="0" name=""/>
        <dsp:cNvSpPr/>
      </dsp:nvSpPr>
      <dsp:spPr>
        <a:xfrm>
          <a:off x="1485899" y="0"/>
          <a:ext cx="4572000" cy="4572000"/>
        </a:xfrm>
        <a:prstGeom prst="triangle">
          <a:avLst/>
        </a:prstGeom>
        <a:blipFill rotWithShape="0">
          <a:blip xmlns:r="http://schemas.openxmlformats.org/officeDocument/2006/relationships" r:embed="rId1">
            <a:duotone>
              <a:schemeClr val="accent2">
                <a:alpha val="90000"/>
                <a:hueOff val="0"/>
                <a:satOff val="0"/>
                <a:lumOff val="0"/>
                <a:alphaOff val="0"/>
                <a:shade val="40000"/>
              </a:schemeClr>
              <a:schemeClr val="accent2">
                <a:alpha val="9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C81FBC6-618A-469B-A645-15F9946BE173}">
      <dsp:nvSpPr>
        <dsp:cNvPr id="0" name=""/>
        <dsp:cNvSpPr/>
      </dsp:nvSpPr>
      <dsp:spPr>
        <a:xfrm>
          <a:off x="3771900" y="457646"/>
          <a:ext cx="2971800" cy="3250406"/>
        </a:xfrm>
        <a:prstGeom prst="roundRect">
          <a:avLst/>
        </a:prstGeom>
        <a:solidFill>
          <a:schemeClr val="lt1">
            <a:alpha val="90000"/>
            <a:hueOff val="0"/>
            <a:satOff val="0"/>
            <a:lumOff val="0"/>
            <a:alphaOff val="0"/>
          </a:schemeClr>
        </a:solidFill>
        <a:ln w="12700" cap="flat" cmpd="sng" algn="ctr">
          <a:solidFill>
            <a:schemeClr val="accent2">
              <a:alpha val="9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dirty="0" smtClean="0"/>
            <a:t>By separating words into sense types, the knowledge pertaining to information susceptibility of target words (the relation between the intrinsic properties of a word and the effectiveness of various types of </a:t>
          </a:r>
          <a:r>
            <a:rPr lang="en-US" sz="1400" kern="1200" dirty="0" err="1" smtClean="0"/>
            <a:t>lexico</a:t>
          </a:r>
          <a:r>
            <a:rPr lang="en-US" sz="1400" kern="1200" dirty="0" smtClean="0"/>
            <a:t>-semantic knowledge to characterize and disambiguate it) can help fine-tune WSD systems and inform the optimal combination of knowledge sources for disambiguation.</a:t>
          </a:r>
          <a:endParaRPr lang="en-US" sz="1400" kern="1200" dirty="0"/>
        </a:p>
      </dsp:txBody>
      <dsp:txXfrm>
        <a:off x="3916971" y="602717"/>
        <a:ext cx="2681658" cy="296026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380E76-77E8-44D4-A929-21BF9817609C}">
      <dsp:nvSpPr>
        <dsp:cNvPr id="0" name=""/>
        <dsp:cNvSpPr/>
      </dsp:nvSpPr>
      <dsp:spPr>
        <a:xfrm>
          <a:off x="0" y="12900"/>
          <a:ext cx="8229600" cy="1193400"/>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b="0" kern="1200" baseline="0" dirty="0" smtClean="0"/>
            <a:t> SEPARATING WORDS INTO SENSE TYPES ACHIEVES DISAMBIGUATION</a:t>
          </a:r>
          <a:endParaRPr lang="en-US" sz="3000" kern="1200" dirty="0"/>
        </a:p>
      </dsp:txBody>
      <dsp:txXfrm>
        <a:off x="58257" y="71157"/>
        <a:ext cx="8113086" cy="107688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8E89A3-5639-4010-A9DB-B50F55D81916}">
      <dsp:nvSpPr>
        <dsp:cNvPr id="0" name=""/>
        <dsp:cNvSpPr/>
      </dsp:nvSpPr>
      <dsp:spPr>
        <a:xfrm>
          <a:off x="1828800" y="0"/>
          <a:ext cx="4572000" cy="4572000"/>
        </a:xfrm>
        <a:prstGeom prst="ellipse">
          <a:avLst/>
        </a:prstGeom>
        <a:blipFill rotWithShape="0">
          <a:blip xmlns:r="http://schemas.openxmlformats.org/officeDocument/2006/relationships" r:embed="rId1">
            <a:duotone>
              <a:schemeClr val="accent1">
                <a:alpha val="50000"/>
                <a:hueOff val="0"/>
                <a:satOff val="0"/>
                <a:lumOff val="0"/>
                <a:alphaOff val="0"/>
                <a:shade val="40000"/>
              </a:schemeClr>
              <a:schemeClr val="accent1">
                <a:alpha val="5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l" defTabSz="755650" rtl="0">
            <a:lnSpc>
              <a:spcPct val="90000"/>
            </a:lnSpc>
            <a:spcBef>
              <a:spcPct val="0"/>
            </a:spcBef>
            <a:spcAft>
              <a:spcPct val="35000"/>
            </a:spcAft>
          </a:pPr>
          <a:r>
            <a:rPr lang="en-US" sz="1700" kern="1200" dirty="0" err="1" smtClean="0"/>
            <a:t>Kwong</a:t>
          </a:r>
          <a:r>
            <a:rPr lang="en-US" sz="1700" kern="1200" dirty="0" smtClean="0"/>
            <a:t> (2012) demonstrates that a lexically sensitive model for WSD, one that combines both a cognitive and computational perspective, will better inform automatic systems with psycholinguistic evidence instead of “resting entirely and helplessly with specific machine learning algorithms and their feature selection mechanisms” (p. 92).</a:t>
          </a:r>
        </a:p>
        <a:p>
          <a:pPr lvl="0" algn="ctr" defTabSz="755650" rtl="0">
            <a:lnSpc>
              <a:spcPct val="90000"/>
            </a:lnSpc>
            <a:spcBef>
              <a:spcPct val="0"/>
            </a:spcBef>
            <a:spcAft>
              <a:spcPct val="35000"/>
            </a:spcAft>
          </a:pPr>
          <a:endParaRPr lang="en-US" sz="1700" kern="1200" dirty="0"/>
        </a:p>
      </dsp:txBody>
      <dsp:txXfrm>
        <a:off x="2498354" y="669554"/>
        <a:ext cx="3232892" cy="323289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9E1418-197F-419B-A5F0-3E6E320C32BE}">
      <dsp:nvSpPr>
        <dsp:cNvPr id="0" name=""/>
        <dsp:cNvSpPr/>
      </dsp:nvSpPr>
      <dsp:spPr>
        <a:xfrm>
          <a:off x="0" y="1199"/>
          <a:ext cx="8229600" cy="1216800"/>
        </a:xfrm>
        <a:prstGeom prst="roundRect">
          <a:avLst/>
        </a:prstGeom>
        <a:blipFill rotWithShape="0">
          <a:blip xmlns:r="http://schemas.openxmlformats.org/officeDocument/2006/relationships" r:embed="rId1">
            <a:duotone>
              <a:schemeClr val="accent6">
                <a:alpha val="90000"/>
                <a:hueOff val="0"/>
                <a:satOff val="0"/>
                <a:lumOff val="0"/>
                <a:alphaOff val="0"/>
                <a:shade val="40000"/>
              </a:schemeClr>
              <a:schemeClr val="accent6">
                <a:alpha val="9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b="0" kern="1200" baseline="0" dirty="0" smtClean="0"/>
            <a:t>USING PSYCHOLINGUISTIC EVIDENCE TO RESOLVE AMBIGUITIES PRESENT IN NATURAL LANGUAGE   </a:t>
          </a:r>
          <a:br>
            <a:rPr lang="en-US" sz="2200" b="0" kern="1200" baseline="0" dirty="0" smtClean="0"/>
          </a:br>
          <a:endParaRPr lang="en-US" sz="2200" kern="1200" dirty="0"/>
        </a:p>
      </dsp:txBody>
      <dsp:txXfrm>
        <a:off x="59399" y="60598"/>
        <a:ext cx="8110802" cy="109800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67E37-A117-433D-B02C-21E0F90E5388}">
      <dsp:nvSpPr>
        <dsp:cNvPr id="0" name=""/>
        <dsp:cNvSpPr/>
      </dsp:nvSpPr>
      <dsp:spPr>
        <a:xfrm>
          <a:off x="3536" y="0"/>
          <a:ext cx="4050506" cy="4572000"/>
        </a:xfrm>
        <a:prstGeom prst="roundRect">
          <a:avLst>
            <a:gd name="adj" fmla="val 10000"/>
          </a:avLst>
        </a:prstGeom>
        <a:blipFill rotWithShape="0">
          <a:blip xmlns:r="http://schemas.openxmlformats.org/officeDocument/2006/relationships" r:embed="rId1">
            <a:duotone>
              <a:schemeClr val="accent6">
                <a:alpha val="90000"/>
                <a:hueOff val="0"/>
                <a:satOff val="0"/>
                <a:lumOff val="0"/>
                <a:alphaOff val="0"/>
                <a:shade val="40000"/>
              </a:schemeClr>
              <a:schemeClr val="accent6">
                <a:alpha val="9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rtl="0">
            <a:lnSpc>
              <a:spcPct val="90000"/>
            </a:lnSpc>
            <a:spcBef>
              <a:spcPct val="0"/>
            </a:spcBef>
            <a:spcAft>
              <a:spcPct val="35000"/>
            </a:spcAft>
          </a:pPr>
          <a:r>
            <a:rPr lang="en-US" sz="1300" kern="1200" smtClean="0"/>
            <a:t>Bel-Enguix and Jimenez-Lopez  propose Conversational Grammar Systems (CGS) to model dialog as inter-action: “a sequence of acts performed by two or more agents in a common environment” (2008: 209). </a:t>
          </a:r>
          <a:endParaRPr lang="en-US" sz="1300" kern="1200"/>
        </a:p>
      </dsp:txBody>
      <dsp:txXfrm>
        <a:off x="3536" y="1828800"/>
        <a:ext cx="4050506" cy="1828800"/>
      </dsp:txXfrm>
    </dsp:sp>
    <dsp:sp modelId="{6E7FF14F-6C6F-49BE-9836-18217322B6FC}">
      <dsp:nvSpPr>
        <dsp:cNvPr id="0" name=""/>
        <dsp:cNvSpPr/>
      </dsp:nvSpPr>
      <dsp:spPr>
        <a:xfrm>
          <a:off x="1267551" y="274320"/>
          <a:ext cx="1522476" cy="1522476"/>
        </a:xfrm>
        <a:prstGeom prst="ellipse">
          <a:avLst/>
        </a:prstGeom>
        <a:solidFill>
          <a:schemeClr val="accent6">
            <a:tint val="50000"/>
            <a:alpha val="90000"/>
            <a:hueOff val="0"/>
            <a:satOff val="0"/>
            <a:lumOff val="0"/>
            <a:alphaOff val="0"/>
          </a:schemeClr>
        </a:solid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1">
          <a:scrgbClr r="0" g="0" b="0"/>
        </a:fillRef>
        <a:effectRef idx="3">
          <a:scrgbClr r="0" g="0" b="0"/>
        </a:effectRef>
        <a:fontRef idx="minor"/>
      </dsp:style>
    </dsp:sp>
    <dsp:sp modelId="{52476E07-7863-46B1-B1B2-76F01E27975A}">
      <dsp:nvSpPr>
        <dsp:cNvPr id="0" name=""/>
        <dsp:cNvSpPr/>
      </dsp:nvSpPr>
      <dsp:spPr>
        <a:xfrm>
          <a:off x="4175557" y="0"/>
          <a:ext cx="4050506" cy="4572000"/>
        </a:xfrm>
        <a:prstGeom prst="roundRect">
          <a:avLst>
            <a:gd name="adj" fmla="val 10000"/>
          </a:avLst>
        </a:prstGeom>
        <a:blipFill rotWithShape="0">
          <a:blip xmlns:r="http://schemas.openxmlformats.org/officeDocument/2006/relationships" r:embed="rId1">
            <a:duotone>
              <a:schemeClr val="accent6">
                <a:alpha val="90000"/>
                <a:hueOff val="0"/>
                <a:satOff val="0"/>
                <a:lumOff val="0"/>
                <a:alphaOff val="-40000"/>
                <a:shade val="40000"/>
              </a:schemeClr>
              <a:schemeClr val="accent6">
                <a:alpha val="90000"/>
                <a:hueOff val="0"/>
                <a:satOff val="0"/>
                <a:lumOff val="0"/>
                <a:alphaOff val="-4000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rtl="0">
            <a:lnSpc>
              <a:spcPct val="90000"/>
            </a:lnSpc>
            <a:spcBef>
              <a:spcPct val="0"/>
            </a:spcBef>
            <a:spcAft>
              <a:spcPct val="35000"/>
            </a:spcAft>
          </a:pPr>
          <a:r>
            <a:rPr lang="en-US" sz="1300" kern="1200" smtClean="0"/>
            <a:t>The authors drew from the conversation analytic literature, which they combined with their knowledge of computational linguistics, formal language theory, and speech act theory, maintaining that because the “investigation and modeling of human language is clearly an interdisciplinary task…methods for language technology have to come from different disciplines” (p. 219)</a:t>
          </a:r>
          <a:endParaRPr lang="en-US" sz="1300" kern="1200"/>
        </a:p>
      </dsp:txBody>
      <dsp:txXfrm>
        <a:off x="4175557" y="1828800"/>
        <a:ext cx="4050506" cy="1828800"/>
      </dsp:txXfrm>
    </dsp:sp>
    <dsp:sp modelId="{6EC90641-1E71-4BCA-9600-1BC2DE0F75BC}">
      <dsp:nvSpPr>
        <dsp:cNvPr id="0" name=""/>
        <dsp:cNvSpPr/>
      </dsp:nvSpPr>
      <dsp:spPr>
        <a:xfrm>
          <a:off x="5439572" y="274320"/>
          <a:ext cx="1522476" cy="1522476"/>
        </a:xfrm>
        <a:prstGeom prst="ellipse">
          <a:avLst/>
        </a:prstGeom>
        <a:solidFill>
          <a:schemeClr val="accent6">
            <a:tint val="50000"/>
            <a:alpha val="90000"/>
            <a:hueOff val="13995"/>
            <a:satOff val="-1241"/>
            <a:lumOff val="14407"/>
            <a:alphaOff val="-40000"/>
          </a:schemeClr>
        </a:solid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1">
          <a:scrgbClr r="0" g="0" b="0"/>
        </a:fillRef>
        <a:effectRef idx="3">
          <a:scrgbClr r="0" g="0" b="0"/>
        </a:effectRef>
        <a:fontRef idx="minor"/>
      </dsp:style>
    </dsp:sp>
    <dsp:sp modelId="{5FC8648E-303A-4A56-B4B0-5E89FAF3DEDD}">
      <dsp:nvSpPr>
        <dsp:cNvPr id="0" name=""/>
        <dsp:cNvSpPr/>
      </dsp:nvSpPr>
      <dsp:spPr>
        <a:xfrm>
          <a:off x="329183" y="3657600"/>
          <a:ext cx="7571232" cy="685800"/>
        </a:xfrm>
        <a:prstGeom prst="leftRightArrow">
          <a:avLst/>
        </a:prstGeom>
        <a:blipFill rotWithShape="0">
          <a:blip xmlns:r="http://schemas.openxmlformats.org/officeDocument/2006/relationships" r:embed="rId1">
            <a:duotone>
              <a:schemeClr val="accent6">
                <a:tint val="40000"/>
                <a:hueOff val="0"/>
                <a:satOff val="0"/>
                <a:lumOff val="0"/>
                <a:alphaOff val="0"/>
                <a:shade val="40000"/>
              </a:schemeClr>
              <a:schemeClr val="accent6">
                <a:tint val="4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A87637-DDE0-42E3-A44F-B6EF00244B71}">
      <dsp:nvSpPr>
        <dsp:cNvPr id="0" name=""/>
        <dsp:cNvSpPr/>
      </dsp:nvSpPr>
      <dsp:spPr>
        <a:xfrm>
          <a:off x="0" y="0"/>
          <a:ext cx="2514599" cy="2514599"/>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A806B5A-65CE-4B52-8702-CD84657D4F5D}">
      <dsp:nvSpPr>
        <dsp:cNvPr id="0" name=""/>
        <dsp:cNvSpPr/>
      </dsp:nvSpPr>
      <dsp:spPr>
        <a:xfrm>
          <a:off x="1257299" y="0"/>
          <a:ext cx="5295900" cy="25145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endParaRPr lang="en-US" sz="1400" kern="1200" dirty="0"/>
        </a:p>
      </dsp:txBody>
      <dsp:txXfrm>
        <a:off x="1257299" y="0"/>
        <a:ext cx="5295900" cy="314325"/>
      </dsp:txXfrm>
    </dsp:sp>
    <dsp:sp modelId="{E01D7EF7-E8C5-41E1-8607-4C50EFBB5A21}">
      <dsp:nvSpPr>
        <dsp:cNvPr id="0" name=""/>
        <dsp:cNvSpPr/>
      </dsp:nvSpPr>
      <dsp:spPr>
        <a:xfrm>
          <a:off x="220027" y="314325"/>
          <a:ext cx="2074544" cy="2074544"/>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BCF66BA-4DCA-48B0-BE1B-AB9798F3252E}">
      <dsp:nvSpPr>
        <dsp:cNvPr id="0" name=""/>
        <dsp:cNvSpPr/>
      </dsp:nvSpPr>
      <dsp:spPr>
        <a:xfrm>
          <a:off x="1219222" y="381001"/>
          <a:ext cx="5295900" cy="207454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smtClean="0">
              <a:effectLst/>
            </a:rPr>
            <a:t>Amy Neustein, Ph.D.</a:t>
          </a:r>
          <a:endParaRPr lang="en-US" sz="1400" b="1" kern="1200" dirty="0">
            <a:effectLst/>
          </a:endParaRPr>
        </a:p>
      </dsp:txBody>
      <dsp:txXfrm>
        <a:off x="1219222" y="381001"/>
        <a:ext cx="5295900" cy="314325"/>
      </dsp:txXfrm>
    </dsp:sp>
    <dsp:sp modelId="{5E49C6AD-B372-4197-9327-A9740EEA4D24}">
      <dsp:nvSpPr>
        <dsp:cNvPr id="0" name=""/>
        <dsp:cNvSpPr/>
      </dsp:nvSpPr>
      <dsp:spPr>
        <a:xfrm>
          <a:off x="440055" y="628651"/>
          <a:ext cx="1634488" cy="1634488"/>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0A4E6BA-BAE9-4C53-A6E9-F707F7F92B93}">
      <dsp:nvSpPr>
        <dsp:cNvPr id="0" name=""/>
        <dsp:cNvSpPr/>
      </dsp:nvSpPr>
      <dsp:spPr>
        <a:xfrm>
          <a:off x="1257299" y="609593"/>
          <a:ext cx="5295900" cy="163448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smtClean="0"/>
            <a:t>Founder and CEO</a:t>
          </a:r>
          <a:endParaRPr lang="en-US" sz="1400" b="1" kern="1200" dirty="0"/>
        </a:p>
      </dsp:txBody>
      <dsp:txXfrm>
        <a:off x="1257299" y="609593"/>
        <a:ext cx="5295900" cy="314323"/>
      </dsp:txXfrm>
    </dsp:sp>
    <dsp:sp modelId="{3E2A644F-870C-4F9D-8109-56B8C8E84F49}">
      <dsp:nvSpPr>
        <dsp:cNvPr id="0" name=""/>
        <dsp:cNvSpPr/>
      </dsp:nvSpPr>
      <dsp:spPr>
        <a:xfrm>
          <a:off x="660082" y="942974"/>
          <a:ext cx="1194434" cy="1194434"/>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28E3513-2610-42A8-9E7B-D7A2B011608C}">
      <dsp:nvSpPr>
        <dsp:cNvPr id="0" name=""/>
        <dsp:cNvSpPr/>
      </dsp:nvSpPr>
      <dsp:spPr>
        <a:xfrm>
          <a:off x="1219222" y="914404"/>
          <a:ext cx="5295900" cy="119443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smtClean="0"/>
            <a:t>Linguistic Technology Systems</a:t>
          </a:r>
          <a:endParaRPr lang="en-US" sz="1400" b="1" kern="1200" dirty="0"/>
        </a:p>
      </dsp:txBody>
      <dsp:txXfrm>
        <a:off x="1219222" y="914404"/>
        <a:ext cx="5295900" cy="314325"/>
      </dsp:txXfrm>
    </dsp:sp>
    <dsp:sp modelId="{9D62C477-5510-46B9-BF68-D03295FEA375}">
      <dsp:nvSpPr>
        <dsp:cNvPr id="0" name=""/>
        <dsp:cNvSpPr/>
      </dsp:nvSpPr>
      <dsp:spPr>
        <a:xfrm>
          <a:off x="880110" y="1257300"/>
          <a:ext cx="754379" cy="754379"/>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FA32BCE-D98B-44C4-AEDB-5446DB379FE3}">
      <dsp:nvSpPr>
        <dsp:cNvPr id="0" name=""/>
        <dsp:cNvSpPr/>
      </dsp:nvSpPr>
      <dsp:spPr>
        <a:xfrm>
          <a:off x="1257299" y="1257300"/>
          <a:ext cx="5295900" cy="75437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smtClean="0"/>
            <a:t>www.lingtechsys.com</a:t>
          </a:r>
          <a:endParaRPr lang="en-US" sz="1400" b="1" kern="1200" dirty="0"/>
        </a:p>
      </dsp:txBody>
      <dsp:txXfrm>
        <a:off x="1257299" y="1257300"/>
        <a:ext cx="5295900" cy="314325"/>
      </dsp:txXfrm>
    </dsp:sp>
    <dsp:sp modelId="{4D8DCB95-B2B1-4F32-B2BB-7ACA90BC510B}">
      <dsp:nvSpPr>
        <dsp:cNvPr id="0" name=""/>
        <dsp:cNvSpPr/>
      </dsp:nvSpPr>
      <dsp:spPr>
        <a:xfrm>
          <a:off x="1100138" y="1571626"/>
          <a:ext cx="314323" cy="314323"/>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984144B-99F7-45A2-AC9A-32527E4A1636}">
      <dsp:nvSpPr>
        <dsp:cNvPr id="0" name=""/>
        <dsp:cNvSpPr/>
      </dsp:nvSpPr>
      <dsp:spPr>
        <a:xfrm>
          <a:off x="1257299" y="1571626"/>
          <a:ext cx="5295900" cy="31432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endParaRPr lang="en-US" sz="1400" kern="1200"/>
        </a:p>
      </dsp:txBody>
      <dsp:txXfrm>
        <a:off x="1257299" y="1571626"/>
        <a:ext cx="5295900" cy="31432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F8A8B1-AD38-4988-8B9F-C1C32BE173CA}">
      <dsp:nvSpPr>
        <dsp:cNvPr id="0" name=""/>
        <dsp:cNvSpPr/>
      </dsp:nvSpPr>
      <dsp:spPr>
        <a:xfrm>
          <a:off x="0" y="16409"/>
          <a:ext cx="8229600" cy="1186380"/>
        </a:xfrm>
        <a:prstGeom prst="roundRect">
          <a:avLst/>
        </a:prstGeom>
        <a:solidFill>
          <a:schemeClr val="accent1">
            <a:alpha val="9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n-US" sz="2600" b="0" kern="1200" baseline="0" dirty="0" smtClean="0"/>
            <a:t>AN INTERDISCIPLINARY APPROACH </a:t>
          </a:r>
        </a:p>
        <a:p>
          <a:pPr lvl="0" algn="ctr" defTabSz="1155700" rtl="0">
            <a:lnSpc>
              <a:spcPct val="90000"/>
            </a:lnSpc>
            <a:spcBef>
              <a:spcPct val="0"/>
            </a:spcBef>
            <a:spcAft>
              <a:spcPct val="35000"/>
            </a:spcAft>
          </a:pPr>
          <a:r>
            <a:rPr lang="en-US" sz="2600" b="0" kern="1200" baseline="0" dirty="0" smtClean="0"/>
            <a:t>TO THE DESIGN OF SPOKEN DIALOG SYSTEMS  </a:t>
          </a:r>
          <a:endParaRPr lang="en-US" sz="2600" kern="1200" dirty="0"/>
        </a:p>
      </dsp:txBody>
      <dsp:txXfrm>
        <a:off x="57914" y="74323"/>
        <a:ext cx="8113772" cy="107055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5262F-5B87-451A-A37A-C36C3F085A82}">
      <dsp:nvSpPr>
        <dsp:cNvPr id="0" name=""/>
        <dsp:cNvSpPr/>
      </dsp:nvSpPr>
      <dsp:spPr>
        <a:xfrm>
          <a:off x="0" y="12900"/>
          <a:ext cx="8229600" cy="1193400"/>
        </a:xfrm>
        <a:prstGeom prst="roundRect">
          <a:avLst/>
        </a:prstGeom>
        <a:blipFill rotWithShape="0">
          <a:blip xmlns:r="http://schemas.openxmlformats.org/officeDocument/2006/relationships" r:embed="rId1">
            <a:duotone>
              <a:schemeClr val="accent2">
                <a:hueOff val="0"/>
                <a:satOff val="0"/>
                <a:lumOff val="0"/>
                <a:alphaOff val="0"/>
                <a:shade val="40000"/>
              </a:schemeClr>
              <a:schemeClr val="accent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b="0" kern="1200" baseline="0" dirty="0" smtClean="0"/>
            <a:t>THE PROBLEM OF METAPHORS FOR SPOKEN LANGUAGE UNDERSTANDING</a:t>
          </a:r>
          <a:endParaRPr lang="en-US" sz="3000" kern="1200" dirty="0"/>
        </a:p>
      </dsp:txBody>
      <dsp:txXfrm>
        <a:off x="58257" y="71157"/>
        <a:ext cx="8113086" cy="107688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FD1B5C-D9C9-4C37-AB16-9EFAAACCEFF7}">
      <dsp:nvSpPr>
        <dsp:cNvPr id="0" name=""/>
        <dsp:cNvSpPr/>
      </dsp:nvSpPr>
      <dsp:spPr>
        <a:xfrm rot="10800000">
          <a:off x="1875187" y="2527"/>
          <a:ext cx="5472684" cy="1986917"/>
        </a:xfrm>
        <a:prstGeom prst="homePlat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176" tIns="57150" rIns="106680" bIns="57150" numCol="1" spcCol="1270" anchor="ctr" anchorCtr="0">
          <a:noAutofit/>
        </a:bodyPr>
        <a:lstStyle/>
        <a:p>
          <a:pPr lvl="0" algn="ctr" defTabSz="666750" rtl="0">
            <a:lnSpc>
              <a:spcPct val="90000"/>
            </a:lnSpc>
            <a:spcBef>
              <a:spcPct val="0"/>
            </a:spcBef>
            <a:spcAft>
              <a:spcPct val="35000"/>
            </a:spcAft>
          </a:pPr>
          <a:r>
            <a:rPr lang="en-US" sz="1500" kern="1200" smtClean="0"/>
            <a:t>Barnden (2008) explored the problem presented by the use of metaphors when performing both text and speech-based NLP tasks, pointing out that while the problem of metaphor may be viewed “as a peripheral problem (perhaps mostly to do with poetry and other literary language) it is in fact  a pervasive feature of mundane language…” (p. 121).</a:t>
          </a:r>
          <a:endParaRPr lang="en-US" sz="1500" kern="1200"/>
        </a:p>
      </dsp:txBody>
      <dsp:txXfrm rot="10800000">
        <a:off x="2371916" y="2527"/>
        <a:ext cx="4975955" cy="1986917"/>
      </dsp:txXfrm>
    </dsp:sp>
    <dsp:sp modelId="{D9ACE3FA-AFEC-4928-B6AD-D452929B3EF7}">
      <dsp:nvSpPr>
        <dsp:cNvPr id="0" name=""/>
        <dsp:cNvSpPr/>
      </dsp:nvSpPr>
      <dsp:spPr>
        <a:xfrm>
          <a:off x="881728" y="2527"/>
          <a:ext cx="1986917" cy="1986917"/>
        </a:xfrm>
        <a:prstGeom prst="ellipse">
          <a:avLst/>
        </a:prstGeom>
        <a:blipFill rotWithShape="0">
          <a:blip xmlns:r="http://schemas.openxmlformats.org/officeDocument/2006/relationships" r:embed="rId1">
            <a:duotone>
              <a:schemeClr val="accent1">
                <a:tint val="50000"/>
                <a:hueOff val="0"/>
                <a:satOff val="0"/>
                <a:lumOff val="0"/>
                <a:alphaOff val="0"/>
                <a:shade val="40000"/>
              </a:schemeClr>
              <a:schemeClr val="accent1">
                <a:tint val="5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27877F12-39D8-40AF-8400-C7FD57AA4581}">
      <dsp:nvSpPr>
        <dsp:cNvPr id="0" name=""/>
        <dsp:cNvSpPr/>
      </dsp:nvSpPr>
      <dsp:spPr>
        <a:xfrm rot="10800000">
          <a:off x="1875187" y="2582554"/>
          <a:ext cx="5472684" cy="1986917"/>
        </a:xfrm>
        <a:prstGeom prst="homePlat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176" tIns="57150" rIns="106680" bIns="57150" numCol="1" spcCol="1270" anchor="ctr" anchorCtr="0">
          <a:noAutofit/>
        </a:bodyPr>
        <a:lstStyle/>
        <a:p>
          <a:pPr lvl="0" algn="ctr" defTabSz="666750" rtl="0">
            <a:lnSpc>
              <a:spcPct val="90000"/>
            </a:lnSpc>
            <a:spcBef>
              <a:spcPct val="0"/>
            </a:spcBef>
            <a:spcAft>
              <a:spcPct val="35000"/>
            </a:spcAft>
          </a:pPr>
          <a:r>
            <a:rPr lang="en-US" sz="1500" kern="1200" smtClean="0"/>
            <a:t>Barnden employed an interdisciplinary approach, augmenting discourse analysis with conversation analysis by drawing on the research of Paul Drew and Elizabeth Holt (1998) who showed how speakers employ the art of metaphor to achieve topic transition in conversation. </a:t>
          </a:r>
          <a:endParaRPr lang="en-US" sz="1500" kern="1200"/>
        </a:p>
      </dsp:txBody>
      <dsp:txXfrm rot="10800000">
        <a:off x="2371916" y="2582554"/>
        <a:ext cx="4975955" cy="1986917"/>
      </dsp:txXfrm>
    </dsp:sp>
    <dsp:sp modelId="{1D0D9E47-3A19-4671-B33F-0D2880F859D5}">
      <dsp:nvSpPr>
        <dsp:cNvPr id="0" name=""/>
        <dsp:cNvSpPr/>
      </dsp:nvSpPr>
      <dsp:spPr>
        <a:xfrm>
          <a:off x="881728" y="2582554"/>
          <a:ext cx="1986917" cy="1986917"/>
        </a:xfrm>
        <a:prstGeom prst="ellipse">
          <a:avLst/>
        </a:prstGeom>
        <a:blipFill rotWithShape="0">
          <a:blip xmlns:r="http://schemas.openxmlformats.org/officeDocument/2006/relationships" r:embed="rId1">
            <a:duotone>
              <a:schemeClr val="accent1">
                <a:tint val="50000"/>
                <a:hueOff val="0"/>
                <a:satOff val="0"/>
                <a:lumOff val="0"/>
                <a:alphaOff val="0"/>
                <a:shade val="40000"/>
              </a:schemeClr>
              <a:schemeClr val="accent1">
                <a:tint val="5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209558-BA9F-4A4A-A68E-6A56236128C4}">
      <dsp:nvSpPr>
        <dsp:cNvPr id="0" name=""/>
        <dsp:cNvSpPr/>
      </dsp:nvSpPr>
      <dsp:spPr>
        <a:xfrm>
          <a:off x="0" y="0"/>
          <a:ext cx="8229600" cy="4572000"/>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rtl="0">
            <a:lnSpc>
              <a:spcPct val="90000"/>
            </a:lnSpc>
            <a:spcBef>
              <a:spcPct val="0"/>
            </a:spcBef>
            <a:spcAft>
              <a:spcPct val="35000"/>
            </a:spcAft>
          </a:pPr>
          <a:r>
            <a:rPr lang="en-US" sz="2600" kern="1200" smtClean="0"/>
            <a:t>HERE IS AN ILLUSTRATION OF HOW AN INTERDISCIPLINARY APPROACH ASSISTS THE DIALOG MANAGER IN GUAGING WHAT IS HAPPENING AT EACH TURN:</a:t>
          </a:r>
          <a:endParaRPr lang="en-US" sz="2600" kern="1200"/>
        </a:p>
      </dsp:txBody>
      <dsp:txXfrm>
        <a:off x="0" y="1828800"/>
        <a:ext cx="8229600" cy="1828800"/>
      </dsp:txXfrm>
    </dsp:sp>
    <dsp:sp modelId="{65872C2A-E91A-48B3-85D8-CDD1017DD8FB}">
      <dsp:nvSpPr>
        <dsp:cNvPr id="0" name=""/>
        <dsp:cNvSpPr/>
      </dsp:nvSpPr>
      <dsp:spPr>
        <a:xfrm>
          <a:off x="3353561" y="274320"/>
          <a:ext cx="1522476" cy="1522476"/>
        </a:xfrm>
        <a:prstGeom prst="ellipse">
          <a:avLst/>
        </a:prstGeom>
        <a:solidFill>
          <a:schemeClr val="accent1">
            <a:tint val="50000"/>
            <a:hueOff val="0"/>
            <a:satOff val="0"/>
            <a:lumOff val="0"/>
            <a:alphaOff val="0"/>
          </a:schemeClr>
        </a:solid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1">
          <a:scrgbClr r="0" g="0" b="0"/>
        </a:fillRef>
        <a:effectRef idx="3">
          <a:scrgbClr r="0" g="0" b="0"/>
        </a:effectRef>
        <a:fontRef idx="minor"/>
      </dsp:style>
    </dsp:sp>
    <dsp:sp modelId="{397BD59C-4C89-4E41-8E93-A50AF509DC2A}">
      <dsp:nvSpPr>
        <dsp:cNvPr id="0" name=""/>
        <dsp:cNvSpPr/>
      </dsp:nvSpPr>
      <dsp:spPr>
        <a:xfrm>
          <a:off x="329183" y="3657600"/>
          <a:ext cx="7571232" cy="685800"/>
        </a:xfrm>
        <a:prstGeom prst="leftRightArrow">
          <a:avLst/>
        </a:prstGeom>
        <a:blipFill rotWithShape="0">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dsp:style>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E52C8-A7A0-4459-9145-5F0F8E5ADE6B}">
      <dsp:nvSpPr>
        <dsp:cNvPr id="0" name=""/>
        <dsp:cNvSpPr/>
      </dsp:nvSpPr>
      <dsp:spPr>
        <a:xfrm>
          <a:off x="0" y="12900"/>
          <a:ext cx="8229600" cy="1193400"/>
        </a:xfrm>
        <a:prstGeom prst="roundRect">
          <a:avLst/>
        </a:prstGeom>
        <a:blipFill rotWithShape="0">
          <a:blip xmlns:r="http://schemas.openxmlformats.org/officeDocument/2006/relationships" r:embed="rId1">
            <a:duotone>
              <a:schemeClr val="lt1">
                <a:hueOff val="0"/>
                <a:satOff val="0"/>
                <a:lumOff val="0"/>
                <a:alphaOff val="0"/>
                <a:shade val="63000"/>
                <a:tint val="82000"/>
              </a:schemeClr>
              <a:schemeClr val="l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b="0" kern="1200" baseline="0" dirty="0" smtClean="0"/>
            <a:t>HOW AN INTERDISCIPLINARY APPROACH AIDS THE DIALOG MANAGER </a:t>
          </a:r>
          <a:endParaRPr lang="en-US" sz="3000" kern="1200" dirty="0"/>
        </a:p>
      </dsp:txBody>
      <dsp:txXfrm>
        <a:off x="58257" y="71157"/>
        <a:ext cx="8113086" cy="1076886"/>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F9EA90-233F-44E0-918B-9AB5480EF666}">
      <dsp:nvSpPr>
        <dsp:cNvPr id="0" name=""/>
        <dsp:cNvSpPr/>
      </dsp:nvSpPr>
      <dsp:spPr>
        <a:xfrm>
          <a:off x="0" y="12900"/>
          <a:ext cx="8229600" cy="1193400"/>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b="0" kern="1200" baseline="0" dirty="0" smtClean="0"/>
            <a:t>ANALYZING THE TURN-TAKING FEATURES OF CONCESSIVE CONNECTORS  </a:t>
          </a:r>
          <a:endParaRPr lang="en-US" sz="3000" kern="1200" dirty="0"/>
        </a:p>
      </dsp:txBody>
      <dsp:txXfrm>
        <a:off x="58257" y="71157"/>
        <a:ext cx="8113086" cy="1076886"/>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570FA4-0DED-44A6-AF10-F31E246290B3}">
      <dsp:nvSpPr>
        <dsp:cNvPr id="0" name=""/>
        <dsp:cNvSpPr/>
      </dsp:nvSpPr>
      <dsp:spPr>
        <a:xfrm rot="16200000">
          <a:off x="-300830" y="304948"/>
          <a:ext cx="4572000" cy="3962102"/>
        </a:xfrm>
        <a:prstGeom prst="flowChartManualOperation">
          <a:avLst/>
        </a:prstGeom>
        <a:blipFill rotWithShape="0">
          <a:blip xmlns:r="http://schemas.openxmlformats.org/officeDocument/2006/relationships" r:embed="rId1">
            <a:duotone>
              <a:schemeClr val="accent2">
                <a:hueOff val="0"/>
                <a:satOff val="0"/>
                <a:lumOff val="0"/>
                <a:alphaOff val="0"/>
                <a:shade val="40000"/>
              </a:schemeClr>
              <a:schemeClr val="accent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0" rIns="94219" bIns="0" numCol="1" spcCol="1270" anchor="ctr" anchorCtr="0">
          <a:noAutofit/>
        </a:bodyPr>
        <a:lstStyle/>
        <a:p>
          <a:pPr lvl="0" algn="ctr" defTabSz="666750" rtl="0">
            <a:lnSpc>
              <a:spcPct val="90000"/>
            </a:lnSpc>
            <a:spcBef>
              <a:spcPct val="0"/>
            </a:spcBef>
            <a:spcAft>
              <a:spcPct val="35000"/>
            </a:spcAft>
          </a:pPr>
          <a:r>
            <a:rPr lang="en-US" sz="1500" kern="1200" smtClean="0"/>
            <a:t>Popescu, Caelen, and Burileau (2009) discuss the importance of a dialog manager’s correct reading of a “concessive connector” (Moeschler and Reboul, 1994) or what might be seen as a </a:t>
          </a:r>
          <a:r>
            <a:rPr lang="en-US" sz="1500" i="1" kern="1200" smtClean="0"/>
            <a:t>clue word </a:t>
          </a:r>
          <a:r>
            <a:rPr lang="en-US" sz="1500" kern="1200" smtClean="0"/>
            <a:t>– “so,” “anyway,” “now,” “but,” “although” – that connects the various utterances (or context space, Reichman , 1985)  that comprise a multi-utterance speaking turn.</a:t>
          </a:r>
          <a:endParaRPr lang="en-US" sz="1500" kern="1200"/>
        </a:p>
      </dsp:txBody>
      <dsp:txXfrm rot="5400000">
        <a:off x="4119" y="914399"/>
        <a:ext cx="3962102" cy="2743200"/>
      </dsp:txXfrm>
    </dsp:sp>
    <dsp:sp modelId="{A65D19B6-374C-4252-8D1C-6ACB779B7E42}">
      <dsp:nvSpPr>
        <dsp:cNvPr id="0" name=""/>
        <dsp:cNvSpPr/>
      </dsp:nvSpPr>
      <dsp:spPr>
        <a:xfrm rot="16200000">
          <a:off x="3958430" y="304948"/>
          <a:ext cx="4572000" cy="3962102"/>
        </a:xfrm>
        <a:prstGeom prst="flowChartManualOperation">
          <a:avLst/>
        </a:prstGeom>
        <a:blipFill rotWithShape="0">
          <a:blip xmlns:r="http://schemas.openxmlformats.org/officeDocument/2006/relationships" r:embed="rId1">
            <a:duotone>
              <a:schemeClr val="accent2">
                <a:hueOff val="0"/>
                <a:satOff val="0"/>
                <a:lumOff val="0"/>
                <a:alphaOff val="0"/>
                <a:shade val="40000"/>
              </a:schemeClr>
              <a:schemeClr val="accent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0" rIns="94219" bIns="0" numCol="1" spcCol="1270" anchor="ctr" anchorCtr="0">
          <a:noAutofit/>
        </a:bodyPr>
        <a:lstStyle/>
        <a:p>
          <a:pPr lvl="0" algn="ctr" defTabSz="666750" rtl="0">
            <a:lnSpc>
              <a:spcPct val="90000"/>
            </a:lnSpc>
            <a:spcBef>
              <a:spcPct val="0"/>
            </a:spcBef>
            <a:spcAft>
              <a:spcPct val="35000"/>
            </a:spcAft>
          </a:pPr>
          <a:r>
            <a:rPr lang="en-US" sz="1500" kern="1200" smtClean="0"/>
            <a:t>Computational linguists, in the absence of conversation analysts who study in painstaking detail the turn-taking features of talk-in-interaction (and how speakers demonstrate, through the design of their speaking turns, their understanding and interpretation of each other’s social actions) can misinterpret the meaning/function of the concessive connector which may in fact NOT serve its literal meaning of “connecting” parts of a multi-utterance speaking turn  (Neustein, 2001; 2004; 2007; 2011)</a:t>
          </a:r>
          <a:endParaRPr lang="en-US" sz="1500" kern="1200"/>
        </a:p>
      </dsp:txBody>
      <dsp:txXfrm rot="5400000">
        <a:off x="4263379" y="914399"/>
        <a:ext cx="3962102" cy="2743200"/>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A3D622-7AF6-44F4-AAA4-4270CE231716}">
      <dsp:nvSpPr>
        <dsp:cNvPr id="0" name=""/>
        <dsp:cNvSpPr/>
      </dsp:nvSpPr>
      <dsp:spPr>
        <a:xfrm>
          <a:off x="1446609" y="2028"/>
          <a:ext cx="5336381" cy="2134552"/>
        </a:xfrm>
        <a:prstGeom prst="chevron">
          <a:avLst/>
        </a:prstGeom>
        <a:blipFill rotWithShape="0">
          <a:blip xmlns:r="http://schemas.openxmlformats.org/officeDocument/2006/relationships" r:embed="rId1">
            <a:duotone>
              <a:schemeClr val="accent2">
                <a:shade val="50000"/>
                <a:hueOff val="0"/>
                <a:satOff val="0"/>
                <a:lumOff val="0"/>
                <a:alphaOff val="0"/>
                <a:shade val="63000"/>
                <a:tint val="82000"/>
              </a:schemeClr>
              <a:schemeClr val="accent2">
                <a:shade val="50000"/>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en-US" sz="1600" kern="1200" smtClean="0"/>
            <a:t>The current speaker, immediately after producing the concessive connector (“so”), displays a “holding” silence (Jefferson, 1983; 1986) – an abrupt silence accompanied by marked inhalation that indicates the speaker’s intent to “hold” the turn and continue speaking.</a:t>
          </a:r>
          <a:endParaRPr lang="en-US" sz="1600" kern="1200"/>
        </a:p>
      </dsp:txBody>
      <dsp:txXfrm>
        <a:off x="2513885" y="2028"/>
        <a:ext cx="3201829" cy="2134552"/>
      </dsp:txXfrm>
    </dsp:sp>
    <dsp:sp modelId="{BDFD99B6-4587-4CCA-9332-80171126B361}">
      <dsp:nvSpPr>
        <dsp:cNvPr id="0" name=""/>
        <dsp:cNvSpPr/>
      </dsp:nvSpPr>
      <dsp:spPr>
        <a:xfrm>
          <a:off x="1446609" y="2435418"/>
          <a:ext cx="5336381" cy="2134552"/>
        </a:xfrm>
        <a:prstGeom prst="chevron">
          <a:avLst/>
        </a:prstGeom>
        <a:blipFill rotWithShape="0">
          <a:blip xmlns:r="http://schemas.openxmlformats.org/officeDocument/2006/relationships" r:embed="rId1">
            <a:duotone>
              <a:schemeClr val="accent2">
                <a:shade val="50000"/>
                <a:hueOff val="128361"/>
                <a:satOff val="-20484"/>
                <a:lumOff val="50283"/>
                <a:alphaOff val="0"/>
                <a:shade val="63000"/>
                <a:tint val="82000"/>
              </a:schemeClr>
              <a:schemeClr val="accent2">
                <a:shade val="50000"/>
                <a:hueOff val="128361"/>
                <a:satOff val="-20484"/>
                <a:lumOff val="50283"/>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en-US" sz="1600" kern="1200" dirty="0" smtClean="0"/>
            <a:t>The current speaker, unlike the first scenario, immediately after producing a concessive connector (“so”), displays a “</a:t>
          </a:r>
          <a:r>
            <a:rPr lang="en-US" sz="1600" kern="1200" dirty="0" smtClean="0"/>
            <a:t>trail </a:t>
          </a:r>
          <a:r>
            <a:rPr lang="en-US" sz="1600" kern="1200" dirty="0" smtClean="0"/>
            <a:t>off” silence – a gradual silence accompanied by exhalation – the kind of silence that provides a clear transition relevance place for the other speaker to begin to speak.</a:t>
          </a:r>
          <a:endParaRPr lang="en-US" sz="1600" kern="1200" dirty="0"/>
        </a:p>
      </dsp:txBody>
      <dsp:txXfrm>
        <a:off x="2513885" y="2435418"/>
        <a:ext cx="3201829" cy="2134552"/>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B79C79-8F08-4BF0-9B0C-D1582D89F302}">
      <dsp:nvSpPr>
        <dsp:cNvPr id="0" name=""/>
        <dsp:cNvSpPr/>
      </dsp:nvSpPr>
      <dsp:spPr>
        <a:xfrm>
          <a:off x="0" y="72569"/>
          <a:ext cx="8229600" cy="1074060"/>
        </a:xfrm>
        <a:prstGeom prst="roundRect">
          <a:avLst/>
        </a:prstGeom>
        <a:blipFill rotWithShape="0">
          <a:blip xmlns:r="http://schemas.openxmlformats.org/officeDocument/2006/relationships" r:embed="rId1">
            <a:duotone>
              <a:schemeClr val="accent4">
                <a:alpha val="90000"/>
                <a:hueOff val="0"/>
                <a:satOff val="0"/>
                <a:lumOff val="0"/>
                <a:alphaOff val="0"/>
                <a:shade val="40000"/>
              </a:schemeClr>
              <a:schemeClr val="accent4">
                <a:alpha val="9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US" sz="2700" b="0" kern="1200" baseline="0" dirty="0" smtClean="0"/>
            <a:t>GIVING DIALOG MANAGER TWO CONSTRASTIVE SCENARIOS  FOR CONCESSIVE CONNECTOR  </a:t>
          </a:r>
          <a:endParaRPr lang="en-US" sz="2700" kern="1200" dirty="0"/>
        </a:p>
      </dsp:txBody>
      <dsp:txXfrm>
        <a:off x="52431" y="125000"/>
        <a:ext cx="8124738" cy="969198"/>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17F26-DFEF-47B9-91C6-39F5B72EB3F8}">
      <dsp:nvSpPr>
        <dsp:cNvPr id="0" name=""/>
        <dsp:cNvSpPr/>
      </dsp:nvSpPr>
      <dsp:spPr>
        <a:xfrm>
          <a:off x="0" y="4709"/>
          <a:ext cx="8229600" cy="1209780"/>
        </a:xfrm>
        <a:prstGeom prst="roundRect">
          <a:avLst/>
        </a:prstGeom>
        <a:blipFill rotWithShape="0">
          <a:blip xmlns:r="http://schemas.openxmlformats.org/officeDocument/2006/relationships" r:embed="rId1">
            <a:duotone>
              <a:schemeClr val="accent2">
                <a:shade val="50000"/>
                <a:hueOff val="0"/>
                <a:satOff val="0"/>
                <a:lumOff val="0"/>
                <a:alphaOff val="0"/>
                <a:shade val="40000"/>
              </a:schemeClr>
              <a:schemeClr val="accent2">
                <a:shade val="5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b="0" kern="1200" baseline="0" dirty="0" smtClean="0"/>
            <a:t>AIDING THE DIALOG MANAGER BY ADDING CONVERSATION ANALYSIS TO COMPUTATIONAL LINGUISTICS</a:t>
          </a:r>
          <a:endParaRPr lang="en-US" sz="2200" kern="1200" dirty="0"/>
        </a:p>
      </dsp:txBody>
      <dsp:txXfrm>
        <a:off x="59057" y="63766"/>
        <a:ext cx="8111486" cy="10916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6C9BE6-19E6-419B-9019-699F2007EE12}">
      <dsp:nvSpPr>
        <dsp:cNvPr id="0" name=""/>
        <dsp:cNvSpPr/>
      </dsp:nvSpPr>
      <dsp:spPr>
        <a:xfrm>
          <a:off x="0" y="12900"/>
          <a:ext cx="8229600" cy="1193400"/>
        </a:xfrm>
        <a:prstGeom prst="roundRect">
          <a:avLst/>
        </a:prstGeom>
        <a:blipFill rotWithShape="0">
          <a:blip xmlns:r="http://schemas.openxmlformats.org/officeDocument/2006/relationships" r:embed="rId1">
            <a:duotone>
              <a:schemeClr val="accent2">
                <a:hueOff val="0"/>
                <a:satOff val="0"/>
                <a:lumOff val="0"/>
                <a:alphaOff val="0"/>
                <a:shade val="40000"/>
              </a:schemeClr>
              <a:schemeClr val="accent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b="0" kern="1200" baseline="0" dirty="0" smtClean="0"/>
            <a:t>The Role of Cognitive Science in Natural Language Processing</a:t>
          </a:r>
          <a:endParaRPr lang="en-US" sz="3000" kern="1200" dirty="0"/>
        </a:p>
      </dsp:txBody>
      <dsp:txXfrm>
        <a:off x="58257" y="71157"/>
        <a:ext cx="8113086" cy="1076886"/>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D3FA0E-E20A-490B-A08D-750CEDF74F73}">
      <dsp:nvSpPr>
        <dsp:cNvPr id="0" name=""/>
        <dsp:cNvSpPr/>
      </dsp:nvSpPr>
      <dsp:spPr>
        <a:xfrm>
          <a:off x="0" y="0"/>
          <a:ext cx="4572000" cy="4572000"/>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FF8CF57A-D177-4DD8-9ADF-ABD5138BAE7C}">
      <dsp:nvSpPr>
        <dsp:cNvPr id="0" name=""/>
        <dsp:cNvSpPr/>
      </dsp:nvSpPr>
      <dsp:spPr>
        <a:xfrm>
          <a:off x="2286000" y="0"/>
          <a:ext cx="5943600" cy="4572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The two scenarios show that a concessive connector or clue word does not always serve the purpose of connecting the utterances of a multi-utterance turn because as demonstrated in the second scenario, the speaker’s intent may be to yield his turn to the next speaker rather than to continue speaking. </a:t>
          </a:r>
          <a:endParaRPr lang="en-US" sz="1800" kern="1200" dirty="0"/>
        </a:p>
      </dsp:txBody>
      <dsp:txXfrm>
        <a:off x="2286000" y="0"/>
        <a:ext cx="5943600" cy="2171700"/>
      </dsp:txXfrm>
    </dsp:sp>
    <dsp:sp modelId="{B67D30D1-BF44-4EE4-AF27-43ADE4C7D98D}">
      <dsp:nvSpPr>
        <dsp:cNvPr id="0" name=""/>
        <dsp:cNvSpPr/>
      </dsp:nvSpPr>
      <dsp:spPr>
        <a:xfrm>
          <a:off x="1200150" y="2171700"/>
          <a:ext cx="2171700" cy="2171700"/>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6C2565B-3D0F-4247-8CA9-DD000149C38A}">
      <dsp:nvSpPr>
        <dsp:cNvPr id="0" name=""/>
        <dsp:cNvSpPr/>
      </dsp:nvSpPr>
      <dsp:spPr>
        <a:xfrm>
          <a:off x="2286000" y="2171700"/>
          <a:ext cx="5943600" cy="21717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This is amply demonstrated by the speaker’s use of a clue word followed by a “trail off” silence, which indicates the speaker’s intent to relinquish his turn to the next speaker. Dialog managers must be able to recognize some of the formal properties of conversation interaction, such as the difference between a “holding” silence and a “trail off” silence to gauge  what is happening at each turn. </a:t>
          </a:r>
          <a:endParaRPr lang="en-US" sz="1800" kern="1200" dirty="0"/>
        </a:p>
      </dsp:txBody>
      <dsp:txXfrm>
        <a:off x="2286000" y="2171700"/>
        <a:ext cx="5943600" cy="2171700"/>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E7AF6-55DE-416D-BC9B-B90BD6703B5C}">
      <dsp:nvSpPr>
        <dsp:cNvPr id="0" name=""/>
        <dsp:cNvSpPr/>
      </dsp:nvSpPr>
      <dsp:spPr>
        <a:xfrm>
          <a:off x="617219" y="0"/>
          <a:ext cx="6995160" cy="4572000"/>
        </a:xfrm>
        <a:prstGeom prst="rightArrow">
          <a:avLst/>
        </a:prstGeom>
        <a:solidFill>
          <a:schemeClr val="accent2">
            <a:tint val="40000"/>
            <a:hueOff val="0"/>
            <a:satOff val="0"/>
            <a:lumOff val="0"/>
            <a:alphaOff val="0"/>
          </a:schemeClr>
        </a:solidFill>
        <a:ln>
          <a:noFill/>
        </a:ln>
        <a:effectLst>
          <a:outerShdw blurRad="95000" rotWithShape="0">
            <a:srgbClr val="000000">
              <a:alpha val="50000"/>
            </a:srgbClr>
          </a:outerShdw>
          <a:softEdge rad="12700"/>
        </a:effectLst>
      </dsp:spPr>
      <dsp:style>
        <a:lnRef idx="0">
          <a:scrgbClr r="0" g="0" b="0"/>
        </a:lnRef>
        <a:fillRef idx="1">
          <a:scrgbClr r="0" g="0" b="0"/>
        </a:fillRef>
        <a:effectRef idx="1">
          <a:scrgbClr r="0" g="0" b="0"/>
        </a:effectRef>
        <a:fontRef idx="minor"/>
      </dsp:style>
    </dsp:sp>
    <dsp:sp modelId="{9BBE287D-2268-467C-BC56-3F77C416E9E7}">
      <dsp:nvSpPr>
        <dsp:cNvPr id="0" name=""/>
        <dsp:cNvSpPr/>
      </dsp:nvSpPr>
      <dsp:spPr>
        <a:xfrm>
          <a:off x="8840" y="1371599"/>
          <a:ext cx="2648902" cy="1828800"/>
        </a:xfrm>
        <a:prstGeom prst="roundRect">
          <a:avLst/>
        </a:prstGeom>
        <a:blipFill rotWithShape="0">
          <a:blip xmlns:r="http://schemas.openxmlformats.org/officeDocument/2006/relationships" r:embed="rId1">
            <a:duotone>
              <a:schemeClr val="accent2">
                <a:hueOff val="0"/>
                <a:satOff val="0"/>
                <a:lumOff val="0"/>
                <a:alphaOff val="0"/>
                <a:shade val="63000"/>
                <a:tint val="82000"/>
              </a:schemeClr>
              <a:schemeClr val="accent2">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dirty="0" smtClean="0"/>
            <a:t>Since it would be practically impossible to construct grammars that could cover all spontaneous utterances, including all concomitant disfluencies,  </a:t>
          </a:r>
          <a:r>
            <a:rPr lang="en-US" sz="1200" i="1" kern="1200" dirty="0" smtClean="0"/>
            <a:t>robust parsing </a:t>
          </a:r>
          <a:r>
            <a:rPr lang="en-US" sz="1200" kern="1200" dirty="0" smtClean="0"/>
            <a:t>of spontaneous speech has proven to be a practical alternative to the crafting of rule-based grammars (</a:t>
          </a:r>
          <a:r>
            <a:rPr lang="en-US" sz="1200" kern="1200" dirty="0" err="1" smtClean="0"/>
            <a:t>Pieraccini</a:t>
          </a:r>
          <a:r>
            <a:rPr lang="en-US" sz="1200" kern="1200" dirty="0" smtClean="0"/>
            <a:t>, 2012, p. 162). </a:t>
          </a:r>
          <a:endParaRPr lang="en-US" sz="1200" kern="1200" dirty="0"/>
        </a:p>
      </dsp:txBody>
      <dsp:txXfrm>
        <a:off x="98115" y="1460874"/>
        <a:ext cx="2470352" cy="1650250"/>
      </dsp:txXfrm>
    </dsp:sp>
    <dsp:sp modelId="{1CFF2258-0D8A-4139-83D7-F896F4EED41F}">
      <dsp:nvSpPr>
        <dsp:cNvPr id="0" name=""/>
        <dsp:cNvSpPr/>
      </dsp:nvSpPr>
      <dsp:spPr>
        <a:xfrm>
          <a:off x="2790348" y="1371599"/>
          <a:ext cx="2648902" cy="1828800"/>
        </a:xfrm>
        <a:prstGeom prst="roundRect">
          <a:avLst/>
        </a:prstGeom>
        <a:blipFill rotWithShape="0">
          <a:blip xmlns:r="http://schemas.openxmlformats.org/officeDocument/2006/relationships" r:embed="rId1">
            <a:duotone>
              <a:schemeClr val="accent2">
                <a:hueOff val="-10081594"/>
                <a:satOff val="4384"/>
                <a:lumOff val="1275"/>
                <a:alphaOff val="0"/>
                <a:shade val="63000"/>
                <a:tint val="82000"/>
              </a:schemeClr>
              <a:schemeClr val="accent2">
                <a:hueOff val="-10081594"/>
                <a:satOff val="4384"/>
                <a:lumOff val="1275"/>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dirty="0" smtClean="0"/>
            <a:t>Using statistical modeling “conceptual HMMs can find the most probable concepts represented by a sequence of words, just as acoustic HMMs can find the most probable phonemes for a given sequence of acoustic observations.” (p. 164). </a:t>
          </a:r>
          <a:endParaRPr lang="en-US" sz="1200" kern="1200" dirty="0"/>
        </a:p>
      </dsp:txBody>
      <dsp:txXfrm>
        <a:off x="2879623" y="1460874"/>
        <a:ext cx="2470352" cy="1650250"/>
      </dsp:txXfrm>
    </dsp:sp>
    <dsp:sp modelId="{B3ED9F7F-4DC1-4427-9DF4-D20A68D658F0}">
      <dsp:nvSpPr>
        <dsp:cNvPr id="0" name=""/>
        <dsp:cNvSpPr/>
      </dsp:nvSpPr>
      <dsp:spPr>
        <a:xfrm>
          <a:off x="5571857" y="1371599"/>
          <a:ext cx="2648902" cy="1828800"/>
        </a:xfrm>
        <a:prstGeom prst="roundRect">
          <a:avLst/>
        </a:prstGeom>
        <a:blipFill rotWithShape="0">
          <a:blip xmlns:r="http://schemas.openxmlformats.org/officeDocument/2006/relationships" r:embed="rId1">
            <a:duotone>
              <a:schemeClr val="accent2">
                <a:hueOff val="-20163188"/>
                <a:satOff val="8769"/>
                <a:lumOff val="2550"/>
                <a:alphaOff val="0"/>
                <a:shade val="63000"/>
                <a:tint val="82000"/>
              </a:schemeClr>
              <a:schemeClr val="accent2">
                <a:hueOff val="-20163188"/>
                <a:satOff val="8769"/>
                <a:lumOff val="255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dirty="0" smtClean="0"/>
            <a:t>Reduced to a sequences of words and their associated probabilities depending on context, robust parsing methods, however, can be severely hampered when keywords are not found in the dialog (</a:t>
          </a:r>
          <a:r>
            <a:rPr lang="en-US" sz="1200" kern="1200" dirty="0" err="1" smtClean="0"/>
            <a:t>Neustein</a:t>
          </a:r>
          <a:r>
            <a:rPr lang="en-US" sz="1200" kern="1200" dirty="0" smtClean="0"/>
            <a:t>, 2001; 2006;2007) </a:t>
          </a:r>
          <a:endParaRPr lang="en-US" sz="1200" kern="1200" dirty="0"/>
        </a:p>
      </dsp:txBody>
      <dsp:txXfrm>
        <a:off x="5661132" y="1460874"/>
        <a:ext cx="2470352" cy="165025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DBDD6-A32D-4FF4-8361-9A2A390DDAFB}">
      <dsp:nvSpPr>
        <dsp:cNvPr id="0" name=""/>
        <dsp:cNvSpPr/>
      </dsp:nvSpPr>
      <dsp:spPr>
        <a:xfrm>
          <a:off x="0" y="114029"/>
          <a:ext cx="8229600" cy="914940"/>
        </a:xfrm>
        <a:prstGeom prst="roundRect">
          <a:avLst/>
        </a:prstGeom>
        <a:blipFill rotWithShape="0">
          <a:blip xmlns:r="http://schemas.openxmlformats.org/officeDocument/2006/relationships" r:embed="rId1">
            <a:duotone>
              <a:schemeClr val="accent1">
                <a:shade val="80000"/>
                <a:hueOff val="0"/>
                <a:satOff val="0"/>
                <a:lumOff val="0"/>
                <a:alphaOff val="0"/>
                <a:shade val="40000"/>
              </a:schemeClr>
              <a:schemeClr val="accent1">
                <a:shade val="8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kern="1200" dirty="0" smtClean="0"/>
            <a:t>LIMITATIONS OF NATURAL LANGUAGE UNDERSTANDING METHODS FOR PARSING OF CALL CENTER DIALOG</a:t>
          </a:r>
          <a:endParaRPr lang="en-US" sz="2300" kern="1200" dirty="0"/>
        </a:p>
      </dsp:txBody>
      <dsp:txXfrm>
        <a:off x="44664" y="158693"/>
        <a:ext cx="8140272" cy="825612"/>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14C016-7A75-4AC8-9FB8-F360AEF8498A}">
      <dsp:nvSpPr>
        <dsp:cNvPr id="0" name=""/>
        <dsp:cNvSpPr/>
      </dsp:nvSpPr>
      <dsp:spPr>
        <a:xfrm>
          <a:off x="0" y="92459"/>
          <a:ext cx="8229600" cy="1034280"/>
        </a:xfrm>
        <a:prstGeom prst="roundRect">
          <a:avLst/>
        </a:prstGeom>
        <a:blipFill rotWithShape="0">
          <a:blip xmlns:r="http://schemas.openxmlformats.org/officeDocument/2006/relationships" r:embed="rId1">
            <a:duotone>
              <a:schemeClr val="accent2">
                <a:hueOff val="0"/>
                <a:satOff val="0"/>
                <a:lumOff val="0"/>
                <a:alphaOff val="0"/>
                <a:shade val="40000"/>
              </a:schemeClr>
              <a:schemeClr val="accent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n-US" sz="2600" b="0" kern="1200" baseline="0" dirty="0" smtClean="0"/>
            <a:t>ANGRY UTTERANCES THAT ELUDE THE NATURAL LANGUAGE UNDERSTANDING MODULE </a:t>
          </a:r>
          <a:endParaRPr lang="en-US" sz="2600" kern="1200" dirty="0"/>
        </a:p>
      </dsp:txBody>
      <dsp:txXfrm>
        <a:off x="50489" y="142948"/>
        <a:ext cx="8128622" cy="933302"/>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0FA45-B5AD-4B71-9FA0-01C94655D1FA}">
      <dsp:nvSpPr>
        <dsp:cNvPr id="0" name=""/>
        <dsp:cNvSpPr/>
      </dsp:nvSpPr>
      <dsp:spPr>
        <a:xfrm>
          <a:off x="1949406" y="306"/>
          <a:ext cx="1924794" cy="962397"/>
        </a:xfrm>
        <a:prstGeom prst="roundRect">
          <a:avLst>
            <a:gd name="adj" fmla="val 1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US" sz="1100" kern="1200" smtClean="0"/>
            <a:t>Keywords associated with anger and frustration</a:t>
          </a:r>
          <a:endParaRPr lang="en-US" sz="1100" kern="1200"/>
        </a:p>
      </dsp:txBody>
      <dsp:txXfrm>
        <a:off x="1977594" y="28494"/>
        <a:ext cx="1868418" cy="906021"/>
      </dsp:txXfrm>
    </dsp:sp>
    <dsp:sp modelId="{BFA4545B-3B5A-480B-A471-A926847C6A7B}">
      <dsp:nvSpPr>
        <dsp:cNvPr id="0" name=""/>
        <dsp:cNvSpPr/>
      </dsp:nvSpPr>
      <dsp:spPr>
        <a:xfrm>
          <a:off x="2141886" y="962704"/>
          <a:ext cx="192479" cy="721797"/>
        </a:xfrm>
        <a:custGeom>
          <a:avLst/>
          <a:gdLst/>
          <a:ahLst/>
          <a:cxnLst/>
          <a:rect l="0" t="0" r="0" b="0"/>
          <a:pathLst>
            <a:path>
              <a:moveTo>
                <a:pt x="0" y="0"/>
              </a:moveTo>
              <a:lnTo>
                <a:pt x="0" y="721797"/>
              </a:lnTo>
              <a:lnTo>
                <a:pt x="192479" y="721797"/>
              </a:lnTo>
            </a:path>
          </a:pathLst>
        </a:custGeom>
        <a:noFill/>
        <a:ln w="381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590DE60-AAB1-4AE7-ABF6-B9DB9D74BAF1}">
      <dsp:nvSpPr>
        <dsp:cNvPr id="0" name=""/>
        <dsp:cNvSpPr/>
      </dsp:nvSpPr>
      <dsp:spPr>
        <a:xfrm>
          <a:off x="2334365" y="1203303"/>
          <a:ext cx="1539835" cy="962397"/>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n-US" sz="1800" kern="1200" smtClean="0"/>
            <a:t>“cancel my account”</a:t>
          </a:r>
          <a:endParaRPr lang="en-US" sz="1800" kern="1200"/>
        </a:p>
      </dsp:txBody>
      <dsp:txXfrm>
        <a:off x="2362553" y="1231491"/>
        <a:ext cx="1483459" cy="906021"/>
      </dsp:txXfrm>
    </dsp:sp>
    <dsp:sp modelId="{D15F4156-B6D4-471D-A675-0838A80668B4}">
      <dsp:nvSpPr>
        <dsp:cNvPr id="0" name=""/>
        <dsp:cNvSpPr/>
      </dsp:nvSpPr>
      <dsp:spPr>
        <a:xfrm>
          <a:off x="2141886" y="962704"/>
          <a:ext cx="192479" cy="1924794"/>
        </a:xfrm>
        <a:custGeom>
          <a:avLst/>
          <a:gdLst/>
          <a:ahLst/>
          <a:cxnLst/>
          <a:rect l="0" t="0" r="0" b="0"/>
          <a:pathLst>
            <a:path>
              <a:moveTo>
                <a:pt x="0" y="0"/>
              </a:moveTo>
              <a:lnTo>
                <a:pt x="0" y="1924794"/>
              </a:lnTo>
              <a:lnTo>
                <a:pt x="192479" y="1924794"/>
              </a:lnTo>
            </a:path>
          </a:pathLst>
        </a:custGeom>
        <a:noFill/>
        <a:ln w="381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5FA9383-4FF6-4926-939A-F5F9529E51CD}">
      <dsp:nvSpPr>
        <dsp:cNvPr id="0" name=""/>
        <dsp:cNvSpPr/>
      </dsp:nvSpPr>
      <dsp:spPr>
        <a:xfrm>
          <a:off x="2334365" y="2406299"/>
          <a:ext cx="1539835" cy="962397"/>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n-US" sz="1800" kern="1200" smtClean="0"/>
            <a:t>“give me a supervisor” </a:t>
          </a:r>
          <a:endParaRPr lang="en-US" sz="1800" kern="1200"/>
        </a:p>
      </dsp:txBody>
      <dsp:txXfrm>
        <a:off x="2362553" y="2434487"/>
        <a:ext cx="1483459" cy="906021"/>
      </dsp:txXfrm>
    </dsp:sp>
    <dsp:sp modelId="{73D47859-EB31-4B1A-AB64-099C16C4A4D4}">
      <dsp:nvSpPr>
        <dsp:cNvPr id="0" name=""/>
        <dsp:cNvSpPr/>
      </dsp:nvSpPr>
      <dsp:spPr>
        <a:xfrm>
          <a:off x="2141886" y="962704"/>
          <a:ext cx="192479" cy="3127790"/>
        </a:xfrm>
        <a:custGeom>
          <a:avLst/>
          <a:gdLst/>
          <a:ahLst/>
          <a:cxnLst/>
          <a:rect l="0" t="0" r="0" b="0"/>
          <a:pathLst>
            <a:path>
              <a:moveTo>
                <a:pt x="0" y="0"/>
              </a:moveTo>
              <a:lnTo>
                <a:pt x="0" y="3127790"/>
              </a:lnTo>
              <a:lnTo>
                <a:pt x="192479" y="3127790"/>
              </a:lnTo>
            </a:path>
          </a:pathLst>
        </a:custGeom>
        <a:noFill/>
        <a:ln w="381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3F97013-E0D6-4700-A5DF-E24463FF6B70}">
      <dsp:nvSpPr>
        <dsp:cNvPr id="0" name=""/>
        <dsp:cNvSpPr/>
      </dsp:nvSpPr>
      <dsp:spPr>
        <a:xfrm>
          <a:off x="2334365" y="3609295"/>
          <a:ext cx="1539835" cy="962397"/>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n-US" sz="1800" kern="1200" smtClean="0"/>
            <a:t>“I’m switching to X (competitor)”</a:t>
          </a:r>
          <a:endParaRPr lang="en-US" sz="1800" kern="1200"/>
        </a:p>
      </dsp:txBody>
      <dsp:txXfrm>
        <a:off x="2362553" y="3637483"/>
        <a:ext cx="1483459" cy="906021"/>
      </dsp:txXfrm>
    </dsp:sp>
    <dsp:sp modelId="{4A97DA6F-D442-4148-A16B-9F305F0BA8D2}">
      <dsp:nvSpPr>
        <dsp:cNvPr id="0" name=""/>
        <dsp:cNvSpPr/>
      </dsp:nvSpPr>
      <dsp:spPr>
        <a:xfrm>
          <a:off x="4355399" y="306"/>
          <a:ext cx="1924794" cy="962397"/>
        </a:xfrm>
        <a:prstGeom prst="roundRect">
          <a:avLst>
            <a:gd name="adj" fmla="val 1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US" sz="1100" kern="1200" smtClean="0"/>
            <a:t>When keywords are absent from the dialog, the Spoken Language Understanding module fails to identify angry/frustrated customers. </a:t>
          </a:r>
          <a:endParaRPr lang="en-US" sz="1100" kern="1200"/>
        </a:p>
      </dsp:txBody>
      <dsp:txXfrm>
        <a:off x="4383587" y="28494"/>
        <a:ext cx="1868418" cy="906021"/>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639F50-1860-4ED1-91B0-9DD204508218}">
      <dsp:nvSpPr>
        <dsp:cNvPr id="0" name=""/>
        <dsp:cNvSpPr/>
      </dsp:nvSpPr>
      <dsp:spPr>
        <a:xfrm>
          <a:off x="0" y="152129"/>
          <a:ext cx="8229600" cy="914940"/>
        </a:xfrm>
        <a:prstGeom prst="roundRect">
          <a:avLst/>
        </a:prstGeom>
        <a:blipFill rotWithShape="0">
          <a:blip xmlns:r="http://schemas.openxmlformats.org/officeDocument/2006/relationships" r:embed="rId1">
            <a:duotone>
              <a:schemeClr val="accent6">
                <a:alpha val="90000"/>
                <a:hueOff val="0"/>
                <a:satOff val="0"/>
                <a:lumOff val="0"/>
                <a:alphaOff val="0"/>
                <a:shade val="40000"/>
              </a:schemeClr>
              <a:schemeClr val="accent6">
                <a:alpha val="9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b="0" kern="1200" baseline="0" dirty="0" smtClean="0"/>
            <a:t>ADDING CONVERSATION ANALYSIS TO THE DESIGN OF SPOKEN DIALOG SYSTEMS TO IDENTIFY SPEAKER STATE </a:t>
          </a:r>
          <a:endParaRPr lang="en-US" sz="2300" kern="1200" dirty="0"/>
        </a:p>
      </dsp:txBody>
      <dsp:txXfrm>
        <a:off x="44664" y="196793"/>
        <a:ext cx="8140272" cy="825612"/>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31560-376C-400D-946B-B1CDF267D1AF}">
      <dsp:nvSpPr>
        <dsp:cNvPr id="0" name=""/>
        <dsp:cNvSpPr/>
      </dsp:nvSpPr>
      <dsp:spPr>
        <a:xfrm rot="16200000">
          <a:off x="-979028" y="980033"/>
          <a:ext cx="4572000" cy="2611933"/>
        </a:xfrm>
        <a:prstGeom prst="flowChartManualOperation">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2515" bIns="0" numCol="1" spcCol="1270" anchor="ctr" anchorCtr="0">
          <a:noAutofit/>
        </a:bodyPr>
        <a:lstStyle/>
        <a:p>
          <a:pPr lvl="0" algn="ctr" defTabSz="711200" rtl="0">
            <a:lnSpc>
              <a:spcPct val="90000"/>
            </a:lnSpc>
            <a:spcBef>
              <a:spcPct val="0"/>
            </a:spcBef>
            <a:spcAft>
              <a:spcPct val="35000"/>
            </a:spcAft>
          </a:pPr>
          <a:r>
            <a:rPr lang="en-US" sz="1600" kern="1200" smtClean="0"/>
            <a:t>GOALS:</a:t>
          </a:r>
          <a:endParaRPr lang="en-US" sz="1600" kern="1200"/>
        </a:p>
      </dsp:txBody>
      <dsp:txXfrm rot="5400000">
        <a:off x="1005" y="914400"/>
        <a:ext cx="2611933" cy="2743200"/>
      </dsp:txXfrm>
    </dsp:sp>
    <dsp:sp modelId="{A2DD5298-F200-44AB-875C-D5ACC0CE2BDD}">
      <dsp:nvSpPr>
        <dsp:cNvPr id="0" name=""/>
        <dsp:cNvSpPr/>
      </dsp:nvSpPr>
      <dsp:spPr>
        <a:xfrm rot="16200000">
          <a:off x="1828799" y="980033"/>
          <a:ext cx="4572000" cy="2611933"/>
        </a:xfrm>
        <a:prstGeom prst="flowChartManualOperation">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2515" bIns="0" numCol="1" spcCol="1270" anchor="ctr" anchorCtr="0">
          <a:noAutofit/>
        </a:bodyPr>
        <a:lstStyle/>
        <a:p>
          <a:pPr lvl="0" algn="ctr" defTabSz="711200" rtl="0">
            <a:lnSpc>
              <a:spcPct val="90000"/>
            </a:lnSpc>
            <a:spcBef>
              <a:spcPct val="0"/>
            </a:spcBef>
            <a:spcAft>
              <a:spcPct val="35000"/>
            </a:spcAft>
          </a:pPr>
          <a:r>
            <a:rPr lang="en-US" sz="1600" kern="1200" smtClean="0"/>
            <a:t>To devise a  parsing method that builds conversation analysis into Spoken Dialog Systems</a:t>
          </a:r>
          <a:endParaRPr lang="en-US" sz="1600" kern="1200"/>
        </a:p>
      </dsp:txBody>
      <dsp:txXfrm rot="5400000">
        <a:off x="2808832" y="914400"/>
        <a:ext cx="2611933" cy="2743200"/>
      </dsp:txXfrm>
    </dsp:sp>
    <dsp:sp modelId="{B4E5807D-6255-4F3B-B3D9-CA8AA33D7EBA}">
      <dsp:nvSpPr>
        <dsp:cNvPr id="0" name=""/>
        <dsp:cNvSpPr/>
      </dsp:nvSpPr>
      <dsp:spPr>
        <a:xfrm rot="16200000">
          <a:off x="4636628" y="980033"/>
          <a:ext cx="4572000" cy="2611933"/>
        </a:xfrm>
        <a:prstGeom prst="flowChartManualOperation">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2515" bIns="0" numCol="1" spcCol="1270" anchor="ctr" anchorCtr="0">
          <a:noAutofit/>
        </a:bodyPr>
        <a:lstStyle/>
        <a:p>
          <a:pPr lvl="0" algn="ctr" defTabSz="711200" rtl="0">
            <a:lnSpc>
              <a:spcPct val="90000"/>
            </a:lnSpc>
            <a:spcBef>
              <a:spcPct val="0"/>
            </a:spcBef>
            <a:spcAft>
              <a:spcPct val="35000"/>
            </a:spcAft>
          </a:pPr>
          <a:r>
            <a:rPr lang="en-US" sz="1600" kern="1200" smtClean="0"/>
            <a:t>To base this parsing method on a statistical language modeling  approach to understanding natural language dialog in lieu of rule-based grammars that anticipate all constructions of spontaneous utterances and their associated disfluencies </a:t>
          </a:r>
          <a:endParaRPr lang="en-US" sz="1600" kern="1200"/>
        </a:p>
      </dsp:txBody>
      <dsp:txXfrm rot="5400000">
        <a:off x="5616661" y="914400"/>
        <a:ext cx="2611933" cy="2743200"/>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E9FBEB-8F4E-4CD0-BCEB-D8B1881EAB74}">
      <dsp:nvSpPr>
        <dsp:cNvPr id="0" name=""/>
        <dsp:cNvSpPr/>
      </dsp:nvSpPr>
      <dsp:spPr>
        <a:xfrm>
          <a:off x="0" y="9975"/>
          <a:ext cx="8229600" cy="1199250"/>
        </a:xfrm>
        <a:prstGeom prst="roundRect">
          <a:avLst/>
        </a:prstGeom>
        <a:blipFill rotWithShape="0">
          <a:blip xmlns:r="http://schemas.openxmlformats.org/officeDocument/2006/relationships" r:embed="rId1">
            <a:duotone>
              <a:schemeClr val="accent5">
                <a:hueOff val="0"/>
                <a:satOff val="0"/>
                <a:lumOff val="0"/>
                <a:alphaOff val="0"/>
                <a:shade val="40000"/>
              </a:schemeClr>
              <a:schemeClr val="accent5">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rtl="0">
            <a:lnSpc>
              <a:spcPct val="90000"/>
            </a:lnSpc>
            <a:spcBef>
              <a:spcPct val="0"/>
            </a:spcBef>
            <a:spcAft>
              <a:spcPct val="35000"/>
            </a:spcAft>
          </a:pPr>
          <a:r>
            <a:rPr lang="en-US" sz="5000" b="0" kern="1200" baseline="0" dirty="0" smtClean="0"/>
            <a:t>GOALS, continued</a:t>
          </a:r>
          <a:endParaRPr lang="en-US" sz="5000" kern="1200" dirty="0"/>
        </a:p>
      </dsp:txBody>
      <dsp:txXfrm>
        <a:off x="58543" y="68518"/>
        <a:ext cx="8112514" cy="1082164"/>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997A67-464F-414D-A777-AB77D280B098}">
      <dsp:nvSpPr>
        <dsp:cNvPr id="0" name=""/>
        <dsp:cNvSpPr/>
      </dsp:nvSpPr>
      <dsp:spPr>
        <a:xfrm rot="16200000">
          <a:off x="-304948" y="304948"/>
          <a:ext cx="4572000" cy="3962102"/>
        </a:xfrm>
        <a:prstGeom prst="flowChartManualOperation">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650" tIns="0" rIns="120117" bIns="0" numCol="1" spcCol="1270" anchor="ctr" anchorCtr="0">
          <a:noAutofit/>
        </a:bodyPr>
        <a:lstStyle/>
        <a:p>
          <a:pPr lvl="0" algn="ctr" defTabSz="844550" rtl="0">
            <a:lnSpc>
              <a:spcPct val="90000"/>
            </a:lnSpc>
            <a:spcBef>
              <a:spcPct val="0"/>
            </a:spcBef>
            <a:spcAft>
              <a:spcPct val="35000"/>
            </a:spcAft>
          </a:pPr>
          <a:r>
            <a:rPr lang="en-US" sz="1900" kern="1200" dirty="0" smtClean="0"/>
            <a:t>To build a BNF table (built upon more elemental units) consisting of a set of non-terminals – context-free grammatical units and their related prosodic features for which there is a corresponding list of interchangeable terminals (words, phrases, or a whole utterance) (</a:t>
          </a:r>
          <a:r>
            <a:rPr lang="en-US" sz="1900" kern="1200" dirty="0" err="1" smtClean="0"/>
            <a:t>Neustein</a:t>
          </a:r>
          <a:r>
            <a:rPr lang="en-US" sz="1900" kern="1200" dirty="0" smtClean="0"/>
            <a:t>, 2007) </a:t>
          </a:r>
          <a:endParaRPr lang="en-US" sz="1900" kern="1200" dirty="0"/>
        </a:p>
      </dsp:txBody>
      <dsp:txXfrm rot="5400000">
        <a:off x="1" y="914399"/>
        <a:ext cx="3962102" cy="2743200"/>
      </dsp:txXfrm>
    </dsp:sp>
    <dsp:sp modelId="{8B3460D4-8527-4026-B858-3C4D0DF359AC}">
      <dsp:nvSpPr>
        <dsp:cNvPr id="0" name=""/>
        <dsp:cNvSpPr/>
      </dsp:nvSpPr>
      <dsp:spPr>
        <a:xfrm rot="16200000">
          <a:off x="3958430" y="304948"/>
          <a:ext cx="4572000" cy="3962102"/>
        </a:xfrm>
        <a:prstGeom prst="flowChartManualOperation">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650" tIns="0" rIns="120117" bIns="0" numCol="1" spcCol="1270" anchor="ctr" anchorCtr="0">
          <a:noAutofit/>
        </a:bodyPr>
        <a:lstStyle/>
        <a:p>
          <a:pPr lvl="0" algn="ctr" defTabSz="844550" rtl="0">
            <a:lnSpc>
              <a:spcPct val="90000"/>
            </a:lnSpc>
            <a:spcBef>
              <a:spcPct val="0"/>
            </a:spcBef>
            <a:spcAft>
              <a:spcPct val="35000"/>
            </a:spcAft>
          </a:pPr>
          <a:r>
            <a:rPr lang="en-US" sz="1900" kern="1200" dirty="0" smtClean="0"/>
            <a:t>To build this multi-tiered BNF table with an elaborate incremental design of complex grammatical units that capture the kind of speaker state data  (angry/frustrated) that elude natural language systems that search for standard keywords (e.g. “cancel my account”) (</a:t>
          </a:r>
          <a:r>
            <a:rPr lang="en-US" sz="1900" kern="1200" dirty="0" err="1" smtClean="0"/>
            <a:t>Neustein</a:t>
          </a:r>
          <a:r>
            <a:rPr lang="en-US" sz="1900" kern="1200" dirty="0" smtClean="0"/>
            <a:t>, 2006; 2011)</a:t>
          </a:r>
          <a:endParaRPr lang="en-US" sz="1900" kern="1200" dirty="0"/>
        </a:p>
      </dsp:txBody>
      <dsp:txXfrm rot="5400000">
        <a:off x="4263379" y="914399"/>
        <a:ext cx="3962102" cy="2743200"/>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92A1A5-F571-4D1F-A31F-E9A6529AA834}">
      <dsp:nvSpPr>
        <dsp:cNvPr id="0" name=""/>
        <dsp:cNvSpPr/>
      </dsp:nvSpPr>
      <dsp:spPr>
        <a:xfrm>
          <a:off x="0" y="112350"/>
          <a:ext cx="8229600" cy="994500"/>
        </a:xfrm>
        <a:prstGeom prst="roundRect">
          <a:avLst/>
        </a:prstGeom>
        <a:blipFill rotWithShape="0">
          <a:blip xmlns:r="http://schemas.openxmlformats.org/officeDocument/2006/relationships" r:embed="rId1">
            <a:duotone>
              <a:schemeClr val="accent1">
                <a:shade val="80000"/>
                <a:hueOff val="0"/>
                <a:satOff val="0"/>
                <a:lumOff val="0"/>
                <a:alphaOff val="0"/>
                <a:shade val="40000"/>
              </a:schemeClr>
              <a:schemeClr val="accent1">
                <a:shade val="8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b="1" kern="1200" baseline="0" dirty="0" smtClean="0"/>
            <a:t>NEW NLU METHOD FOR BUILDING MULTI-TIERED TABLE OF SPEAKER-STATE PARSING STRUCTURES</a:t>
          </a:r>
          <a:endParaRPr lang="en-US" sz="2500" b="1" kern="1200" dirty="0"/>
        </a:p>
      </dsp:txBody>
      <dsp:txXfrm>
        <a:off x="48547" y="160897"/>
        <a:ext cx="8132506" cy="8974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E6A2D1-5D17-4E40-A3FD-CFB918B42711}">
      <dsp:nvSpPr>
        <dsp:cNvPr id="0" name=""/>
        <dsp:cNvSpPr/>
      </dsp:nvSpPr>
      <dsp:spPr>
        <a:xfrm rot="16200000">
          <a:off x="-979028" y="980033"/>
          <a:ext cx="4572000" cy="2611933"/>
        </a:xfrm>
        <a:prstGeom prst="flowChartManualOperation">
          <a:avLst/>
        </a:prstGeom>
        <a:solidFill>
          <a:schemeClr val="accent2">
            <a:shade val="50000"/>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2550" tIns="0" rIns="85060" bIns="0" numCol="1" spcCol="1270" anchor="ctr" anchorCtr="0">
          <a:noAutofit/>
        </a:bodyPr>
        <a:lstStyle/>
        <a:p>
          <a:pPr lvl="0" algn="ctr" defTabSz="577850" rtl="0">
            <a:lnSpc>
              <a:spcPct val="90000"/>
            </a:lnSpc>
            <a:spcBef>
              <a:spcPct val="0"/>
            </a:spcBef>
            <a:spcAft>
              <a:spcPct val="35000"/>
            </a:spcAft>
          </a:pPr>
          <a:r>
            <a:rPr lang="en-US" sz="1300" kern="1200" dirty="0" smtClean="0"/>
            <a:t>SEQUENCE PACKAGE ANALYSIS (or SPA) constitutes a new NLU method for classifying speaker state (</a:t>
          </a:r>
          <a:r>
            <a:rPr lang="en-US" sz="1300" kern="1200" dirty="0" err="1" smtClean="0"/>
            <a:t>Neustein</a:t>
          </a:r>
          <a:r>
            <a:rPr lang="en-US" sz="1300" kern="1200" dirty="0" smtClean="0"/>
            <a:t>, 2001; 2004; 2006; 2011)</a:t>
          </a:r>
          <a:endParaRPr lang="en-US" sz="1300" kern="1200" dirty="0"/>
        </a:p>
      </dsp:txBody>
      <dsp:txXfrm rot="5400000">
        <a:off x="1005" y="914400"/>
        <a:ext cx="2611933" cy="2743200"/>
      </dsp:txXfrm>
    </dsp:sp>
    <dsp:sp modelId="{F3295BAC-77B5-471F-8FCE-78DA1E5E48FE}">
      <dsp:nvSpPr>
        <dsp:cNvPr id="0" name=""/>
        <dsp:cNvSpPr/>
      </dsp:nvSpPr>
      <dsp:spPr>
        <a:xfrm rot="16200000">
          <a:off x="1828799" y="980033"/>
          <a:ext cx="4572000" cy="2611933"/>
        </a:xfrm>
        <a:prstGeom prst="flowChartManualOperation">
          <a:avLst/>
        </a:prstGeom>
        <a:solidFill>
          <a:schemeClr val="accent2">
            <a:shade val="50000"/>
            <a:hueOff val="85574"/>
            <a:satOff val="-13656"/>
            <a:lumOff val="33522"/>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2550" tIns="0" rIns="85060" bIns="0" numCol="1" spcCol="1270" anchor="ctr" anchorCtr="0">
          <a:noAutofit/>
        </a:bodyPr>
        <a:lstStyle/>
        <a:p>
          <a:pPr lvl="0" algn="ctr" defTabSz="577850" rtl="0">
            <a:lnSpc>
              <a:spcPct val="90000"/>
            </a:lnSpc>
            <a:spcBef>
              <a:spcPct val="0"/>
            </a:spcBef>
            <a:spcAft>
              <a:spcPct val="35000"/>
            </a:spcAft>
          </a:pPr>
          <a:r>
            <a:rPr lang="en-US" sz="1300" kern="1200" dirty="0" smtClean="0"/>
            <a:t>SPA algorithms identify in spoken language dialog (and blogs, tweets, and other social media) the conversational sequence patterns of natural language dialog  that reflect elusive, sometimes confounding, human emotions</a:t>
          </a:r>
          <a:endParaRPr lang="en-US" sz="1300" kern="1200" dirty="0"/>
        </a:p>
      </dsp:txBody>
      <dsp:txXfrm rot="5400000">
        <a:off x="2808832" y="914400"/>
        <a:ext cx="2611933" cy="2743200"/>
      </dsp:txXfrm>
    </dsp:sp>
    <dsp:sp modelId="{E9487EDC-D4BD-4961-8AFC-DD2131FC8571}">
      <dsp:nvSpPr>
        <dsp:cNvPr id="0" name=""/>
        <dsp:cNvSpPr/>
      </dsp:nvSpPr>
      <dsp:spPr>
        <a:xfrm rot="16200000">
          <a:off x="4636628" y="980033"/>
          <a:ext cx="4572000" cy="2611933"/>
        </a:xfrm>
        <a:prstGeom prst="flowChartManualOperation">
          <a:avLst/>
        </a:prstGeom>
        <a:solidFill>
          <a:schemeClr val="accent2">
            <a:shade val="50000"/>
            <a:hueOff val="85574"/>
            <a:satOff val="-13656"/>
            <a:lumOff val="33522"/>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2550" tIns="0" rIns="85060" bIns="0" numCol="1" spcCol="1270" anchor="ctr" anchorCtr="0">
          <a:noAutofit/>
        </a:bodyPr>
        <a:lstStyle/>
        <a:p>
          <a:pPr lvl="0" algn="ctr" defTabSz="577850" rtl="0">
            <a:lnSpc>
              <a:spcPct val="90000"/>
            </a:lnSpc>
            <a:spcBef>
              <a:spcPct val="0"/>
            </a:spcBef>
            <a:spcAft>
              <a:spcPct val="35000"/>
            </a:spcAft>
          </a:pPr>
          <a:r>
            <a:rPr lang="en-US" sz="1300" kern="1200" dirty="0" smtClean="0"/>
            <a:t>SPA draws from the field of conversation analysis, a rigorous, empirically- based method of recording and transcribing verbal interaction (using  highly refined transcription symbols to identify linguistic and paralinguistic features) to study how speakers demonstrate, through the design of their speaking turn, their understanding and interpretation of each other’s social actions </a:t>
          </a:r>
        </a:p>
        <a:p>
          <a:pPr lvl="0" algn="ctr" defTabSz="577850">
            <a:lnSpc>
              <a:spcPct val="90000"/>
            </a:lnSpc>
            <a:spcBef>
              <a:spcPct val="0"/>
            </a:spcBef>
            <a:spcAft>
              <a:spcPct val="35000"/>
            </a:spcAft>
          </a:pPr>
          <a:endParaRPr lang="en-US" sz="1300" kern="1200" dirty="0" smtClean="0"/>
        </a:p>
        <a:p>
          <a:pPr lvl="0" algn="ctr" defTabSz="577850">
            <a:lnSpc>
              <a:spcPct val="90000"/>
            </a:lnSpc>
            <a:spcBef>
              <a:spcPct val="0"/>
            </a:spcBef>
            <a:spcAft>
              <a:spcPct val="35000"/>
            </a:spcAft>
          </a:pPr>
          <a:endParaRPr lang="en-US" sz="1300" kern="1200" dirty="0"/>
        </a:p>
      </dsp:txBody>
      <dsp:txXfrm rot="5400000">
        <a:off x="5616661" y="914400"/>
        <a:ext cx="2611933" cy="2743200"/>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CDA16-A49C-4E7F-A0CF-BCE31527305F}">
      <dsp:nvSpPr>
        <dsp:cNvPr id="0" name=""/>
        <dsp:cNvSpPr/>
      </dsp:nvSpPr>
      <dsp:spPr>
        <a:xfrm>
          <a:off x="0" y="9975"/>
          <a:ext cx="8229600" cy="1199250"/>
        </a:xfrm>
        <a:prstGeom prst="roundRect">
          <a:avLst/>
        </a:prstGeom>
        <a:blipFill rotWithShape="0">
          <a:blip xmlns:r="http://schemas.openxmlformats.org/officeDocument/2006/relationships" r:embed="rId1">
            <a:duotone>
              <a:schemeClr val="accent4">
                <a:hueOff val="0"/>
                <a:satOff val="0"/>
                <a:lumOff val="0"/>
                <a:alphaOff val="0"/>
                <a:shade val="40000"/>
              </a:schemeClr>
              <a:schemeClr val="accent4">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rtl="0">
            <a:lnSpc>
              <a:spcPct val="90000"/>
            </a:lnSpc>
            <a:spcBef>
              <a:spcPct val="0"/>
            </a:spcBef>
            <a:spcAft>
              <a:spcPct val="35000"/>
            </a:spcAft>
          </a:pPr>
          <a:r>
            <a:rPr lang="en-US" sz="5000" b="0" kern="1200" baseline="0" dirty="0" smtClean="0"/>
            <a:t>HOW DOES SPA WORK?</a:t>
          </a:r>
          <a:endParaRPr lang="en-US" sz="5000" kern="1200" dirty="0"/>
        </a:p>
      </dsp:txBody>
      <dsp:txXfrm>
        <a:off x="58543" y="68518"/>
        <a:ext cx="8112514" cy="1082164"/>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8918F-D317-4090-B41B-A2B617D638D1}">
      <dsp:nvSpPr>
        <dsp:cNvPr id="0" name=""/>
        <dsp:cNvSpPr/>
      </dsp:nvSpPr>
      <dsp:spPr>
        <a:xfrm rot="16200000">
          <a:off x="-979028" y="980033"/>
          <a:ext cx="4572000" cy="2611933"/>
        </a:xfrm>
        <a:prstGeom prst="flowChartManualOperation">
          <a:avLst/>
        </a:prstGeom>
        <a:blipFill rotWithShape="0">
          <a:blip xmlns:r="http://schemas.openxmlformats.org/officeDocument/2006/relationships" r:embed="rId1">
            <a:duotone>
              <a:schemeClr val="accent2">
                <a:hueOff val="0"/>
                <a:satOff val="0"/>
                <a:lumOff val="0"/>
                <a:alphaOff val="0"/>
                <a:shade val="40000"/>
              </a:schemeClr>
              <a:schemeClr val="accent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0" tIns="0" rIns="89779" bIns="0" numCol="1" spcCol="1270" anchor="ctr" anchorCtr="0">
          <a:noAutofit/>
        </a:bodyPr>
        <a:lstStyle/>
        <a:p>
          <a:pPr lvl="0" algn="ctr" defTabSz="622300" rtl="0">
            <a:lnSpc>
              <a:spcPct val="90000"/>
            </a:lnSpc>
            <a:spcBef>
              <a:spcPct val="0"/>
            </a:spcBef>
            <a:spcAft>
              <a:spcPct val="35000"/>
            </a:spcAft>
          </a:pPr>
          <a:r>
            <a:rPr lang="en-US" sz="1400" kern="1200" smtClean="0"/>
            <a:t>SPA relies more on the sequence package (a series of related turns and turn construction units  or part of turns that are discretely packaged a sequence of conversational interaction) in its entirety, as the </a:t>
          </a:r>
          <a:r>
            <a:rPr lang="en-US" sz="1400" i="1" kern="1200" smtClean="0"/>
            <a:t>primary </a:t>
          </a:r>
          <a:r>
            <a:rPr lang="en-US" sz="1400" kern="1200" smtClean="0"/>
            <a:t>unit of analysis, than on isolated syntactic parts</a:t>
          </a:r>
          <a:endParaRPr lang="en-US" sz="1400" kern="1200"/>
        </a:p>
      </dsp:txBody>
      <dsp:txXfrm rot="5400000">
        <a:off x="1005" y="914400"/>
        <a:ext cx="2611933" cy="2743200"/>
      </dsp:txXfrm>
    </dsp:sp>
    <dsp:sp modelId="{A30FEEDE-CEBF-4A3D-9449-CEB5B8A0BC1A}">
      <dsp:nvSpPr>
        <dsp:cNvPr id="0" name=""/>
        <dsp:cNvSpPr/>
      </dsp:nvSpPr>
      <dsp:spPr>
        <a:xfrm rot="16200000">
          <a:off x="1828799" y="980033"/>
          <a:ext cx="4572000" cy="2611933"/>
        </a:xfrm>
        <a:prstGeom prst="flowChartManualOperation">
          <a:avLst/>
        </a:prstGeom>
        <a:blipFill rotWithShape="0">
          <a:blip xmlns:r="http://schemas.openxmlformats.org/officeDocument/2006/relationships" r:embed="rId1">
            <a:duotone>
              <a:schemeClr val="accent3">
                <a:hueOff val="0"/>
                <a:satOff val="0"/>
                <a:lumOff val="0"/>
                <a:alphaOff val="0"/>
                <a:shade val="40000"/>
              </a:schemeClr>
              <a:schemeClr val="accent3">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0" tIns="0" rIns="89779" bIns="0" numCol="1" spcCol="1270" anchor="ctr" anchorCtr="0">
          <a:noAutofit/>
        </a:bodyPr>
        <a:lstStyle/>
        <a:p>
          <a:pPr lvl="0" algn="ctr" defTabSz="622300" rtl="0">
            <a:lnSpc>
              <a:spcPct val="90000"/>
            </a:lnSpc>
            <a:spcBef>
              <a:spcPct val="0"/>
            </a:spcBef>
            <a:spcAft>
              <a:spcPct val="35000"/>
            </a:spcAft>
          </a:pPr>
          <a:r>
            <a:rPr lang="en-US" sz="1400" kern="1200" smtClean="0"/>
            <a:t>By marking sequence package boundaries and specifying package properties, the SPA-enhanced mining program gives the software downstream the contextual indicia—the precise location points in the flow of interactive dialog, signifying the different conversational activities and phases of the dialog—needed to interpret the rest of the data stream reliably.</a:t>
          </a:r>
          <a:endParaRPr lang="en-US" sz="1400" kern="1200"/>
        </a:p>
      </dsp:txBody>
      <dsp:txXfrm rot="5400000">
        <a:off x="2808832" y="914400"/>
        <a:ext cx="2611933" cy="2743200"/>
      </dsp:txXfrm>
    </dsp:sp>
    <dsp:sp modelId="{3281EB02-4083-4CE7-95FC-209B9ACE2337}">
      <dsp:nvSpPr>
        <dsp:cNvPr id="0" name=""/>
        <dsp:cNvSpPr/>
      </dsp:nvSpPr>
      <dsp:spPr>
        <a:xfrm rot="16200000">
          <a:off x="4636628" y="980033"/>
          <a:ext cx="4572000" cy="2611933"/>
        </a:xfrm>
        <a:prstGeom prst="flowChartManualOperation">
          <a:avLst/>
        </a:prstGeom>
        <a:blipFill rotWithShape="0">
          <a:blip xmlns:r="http://schemas.openxmlformats.org/officeDocument/2006/relationships" r:embed="rId1">
            <a:duotone>
              <a:schemeClr val="accent4">
                <a:hueOff val="0"/>
                <a:satOff val="0"/>
                <a:lumOff val="0"/>
                <a:alphaOff val="0"/>
                <a:shade val="40000"/>
              </a:schemeClr>
              <a:schemeClr val="accent4">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0" tIns="0" rIns="89779" bIns="0" numCol="1" spcCol="1270" anchor="ctr" anchorCtr="0">
          <a:noAutofit/>
        </a:bodyPr>
        <a:lstStyle/>
        <a:p>
          <a:pPr lvl="0" algn="ctr" defTabSz="622300" rtl="0">
            <a:lnSpc>
              <a:spcPct val="90000"/>
            </a:lnSpc>
            <a:spcBef>
              <a:spcPct val="0"/>
            </a:spcBef>
            <a:spcAft>
              <a:spcPct val="35000"/>
            </a:spcAft>
          </a:pPr>
          <a:r>
            <a:rPr lang="en-US" sz="1400" kern="1200" dirty="0" smtClean="0"/>
            <a:t>By parsing dialog for its relevant sequence packages that are discretely packaged a sequence of conversational interaction– the SPA designed natural language interface extracts important data, including emotional content on speaker state, by looking at the sequential order and frequency of the </a:t>
          </a:r>
          <a:r>
            <a:rPr lang="en-US" sz="1400" i="1" kern="1200" dirty="0" smtClean="0"/>
            <a:t>totality </a:t>
          </a:r>
          <a:r>
            <a:rPr lang="en-US" sz="1400" kern="1200" dirty="0" smtClean="0"/>
            <a:t>of the context-free grammatical components that make up each sequence package </a:t>
          </a:r>
          <a:endParaRPr lang="en-US" sz="1400" kern="1200" dirty="0"/>
        </a:p>
      </dsp:txBody>
      <dsp:txXfrm rot="5400000">
        <a:off x="5616661" y="914400"/>
        <a:ext cx="2611933" cy="2743200"/>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771620-0B1D-4828-8D93-6FD1C59A8450}">
      <dsp:nvSpPr>
        <dsp:cNvPr id="0" name=""/>
        <dsp:cNvSpPr/>
      </dsp:nvSpPr>
      <dsp:spPr>
        <a:xfrm>
          <a:off x="4018" y="0"/>
          <a:ext cx="8221563" cy="1143000"/>
        </a:xfrm>
        <a:prstGeom prst="roundRect">
          <a:avLst>
            <a:gd name="adj" fmla="val 10000"/>
          </a:avLst>
        </a:prstGeom>
        <a:blipFill rotWithShape="0">
          <a:blip xmlns:r="http://schemas.openxmlformats.org/officeDocument/2006/relationships" r:embed="rId1">
            <a:duotone>
              <a:schemeClr val="accent4">
                <a:hueOff val="0"/>
                <a:satOff val="0"/>
                <a:lumOff val="0"/>
                <a:alphaOff val="0"/>
                <a:shade val="40000"/>
              </a:schemeClr>
              <a:schemeClr val="accent4">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kern="1200" dirty="0" smtClean="0"/>
            <a:t>ILLUSTRATION OF ANGRY CALLER IN THE ABSENCE OF STANDARD KEYWORDS THAT SIGNIFY AN ANGRY CALLER</a:t>
          </a:r>
          <a:endParaRPr lang="en-US" sz="2300" kern="1200" dirty="0"/>
        </a:p>
      </dsp:txBody>
      <dsp:txXfrm>
        <a:off x="37495" y="33477"/>
        <a:ext cx="8154609" cy="1076046"/>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BC83E-D076-40F1-8A29-0F3F7C91C454}">
      <dsp:nvSpPr>
        <dsp:cNvPr id="0" name=""/>
        <dsp:cNvSpPr/>
      </dsp:nvSpPr>
      <dsp:spPr>
        <a:xfrm rot="5400000">
          <a:off x="3767328" y="-347472"/>
          <a:ext cx="3657600" cy="5266944"/>
        </a:xfrm>
        <a:prstGeom prst="round2SameRect">
          <a:avLst/>
        </a:prstGeom>
        <a:solidFill>
          <a:schemeClr val="accent2">
            <a:alpha val="90000"/>
            <a:tint val="55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rtl="0">
            <a:lnSpc>
              <a:spcPct val="90000"/>
            </a:lnSpc>
            <a:spcBef>
              <a:spcPct val="0"/>
            </a:spcBef>
            <a:spcAft>
              <a:spcPct val="15000"/>
            </a:spcAft>
            <a:buChar char="••"/>
          </a:pPr>
          <a:r>
            <a:rPr lang="en-GB" sz="2900" kern="1200" dirty="0" smtClean="0"/>
            <a:t>Caller: Absolutely unbelievable! What is your? name</a:t>
          </a:r>
          <a:endParaRPr lang="en-US" sz="2900" kern="1200" dirty="0"/>
        </a:p>
        <a:p>
          <a:pPr marL="285750" lvl="1" indent="-285750" algn="l" defTabSz="1289050" rtl="0">
            <a:lnSpc>
              <a:spcPct val="90000"/>
            </a:lnSpc>
            <a:spcBef>
              <a:spcPct val="0"/>
            </a:spcBef>
            <a:spcAft>
              <a:spcPct val="15000"/>
            </a:spcAft>
            <a:buChar char="••"/>
          </a:pPr>
          <a:r>
            <a:rPr lang="en-GB" sz="2900" kern="1200" smtClean="0"/>
            <a:t>Agent: Mr. Smith</a:t>
          </a:r>
          <a:endParaRPr lang="en-US" sz="2900" kern="1200"/>
        </a:p>
        <a:p>
          <a:pPr marL="285750" lvl="1" indent="-285750" algn="l" defTabSz="1289050" rtl="0">
            <a:lnSpc>
              <a:spcPct val="90000"/>
            </a:lnSpc>
            <a:spcBef>
              <a:spcPct val="0"/>
            </a:spcBef>
            <a:spcAft>
              <a:spcPct val="15000"/>
            </a:spcAft>
            <a:buChar char="••"/>
          </a:pPr>
          <a:r>
            <a:rPr lang="en-GB" sz="2900" kern="1200" smtClean="0"/>
            <a:t>Caller: Well! I intend to take this much further…This is just absolutely ridiculous!</a:t>
          </a:r>
          <a:endParaRPr lang="en-US" sz="2900" kern="1200"/>
        </a:p>
      </dsp:txBody>
      <dsp:txXfrm rot="-5400000">
        <a:off x="2962657" y="635748"/>
        <a:ext cx="5088395" cy="3300502"/>
      </dsp:txXfrm>
    </dsp:sp>
    <dsp:sp modelId="{B93CDC01-93EE-4CC7-A891-3DD6896C1990}">
      <dsp:nvSpPr>
        <dsp:cNvPr id="0" name=""/>
        <dsp:cNvSpPr/>
      </dsp:nvSpPr>
      <dsp:spPr>
        <a:xfrm>
          <a:off x="0" y="0"/>
          <a:ext cx="2962656" cy="4572000"/>
        </a:xfrm>
        <a:prstGeom prst="roundRect">
          <a:avLst/>
        </a:prstGeom>
        <a:solidFill>
          <a:schemeClr val="accent2">
            <a:shade val="50000"/>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n-GB" sz="2200" kern="1200" smtClean="0"/>
            <a:t>Note: Punctuation symbols below are acoustic and not grammatical: question marks appear mid-sentence to indicate an upward query at that location point in the dialog;  exclamatory marker is used to indicate a rise in inflection</a:t>
          </a:r>
          <a:endParaRPr lang="en-US" sz="2200" kern="1200"/>
        </a:p>
      </dsp:txBody>
      <dsp:txXfrm>
        <a:off x="144625" y="144625"/>
        <a:ext cx="2673406" cy="4282750"/>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8B934B-5B9F-4EBF-8B42-3907342FFFB0}">
      <dsp:nvSpPr>
        <dsp:cNvPr id="0" name=""/>
        <dsp:cNvSpPr/>
      </dsp:nvSpPr>
      <dsp:spPr>
        <a:xfrm>
          <a:off x="0" y="12900"/>
          <a:ext cx="8229600" cy="1193400"/>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b="0" kern="1200" baseline="0" dirty="0" smtClean="0"/>
            <a:t>SEQUENCE PACKAGES AND CORRESPONDING ANGER INDEX </a:t>
          </a:r>
          <a:endParaRPr lang="en-US" sz="3000" kern="1200" dirty="0"/>
        </a:p>
      </dsp:txBody>
      <dsp:txXfrm>
        <a:off x="58257" y="71157"/>
        <a:ext cx="8113086" cy="1076886"/>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C78AB4-D727-49D4-A3C7-4AC509661D57}">
      <dsp:nvSpPr>
        <dsp:cNvPr id="0" name=""/>
        <dsp:cNvSpPr/>
      </dsp:nvSpPr>
      <dsp:spPr>
        <a:xfrm>
          <a:off x="0" y="32789"/>
          <a:ext cx="8229600" cy="1153620"/>
        </a:xfrm>
        <a:prstGeom prst="roundRect">
          <a:avLst/>
        </a:prstGeom>
        <a:blipFill rotWithShape="0">
          <a:blip xmlns:r="http://schemas.openxmlformats.org/officeDocument/2006/relationships" r:embed="rId1">
            <a:duotone>
              <a:schemeClr val="accent2">
                <a:hueOff val="0"/>
                <a:satOff val="0"/>
                <a:lumOff val="0"/>
                <a:alphaOff val="0"/>
                <a:shade val="40000"/>
              </a:schemeClr>
              <a:schemeClr val="accent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en-US" sz="2900" b="0" kern="1200" baseline="0" smtClean="0"/>
            <a:t>ACCRETION OF MORE ELEMENTAL PARSING FEATURES IN ANGRY CALLER EXAMPLE</a:t>
          </a:r>
          <a:endParaRPr lang="en-US" sz="2900" kern="1200"/>
        </a:p>
      </dsp:txBody>
      <dsp:txXfrm>
        <a:off x="56315" y="89104"/>
        <a:ext cx="8116970" cy="1040990"/>
      </dsp:txXfrm>
    </dsp:sp>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F7BB88-E281-4A54-95B8-21B75601692E}">
      <dsp:nvSpPr>
        <dsp:cNvPr id="0" name=""/>
        <dsp:cNvSpPr/>
      </dsp:nvSpPr>
      <dsp:spPr>
        <a:xfrm>
          <a:off x="3152402" y="306"/>
          <a:ext cx="1924794" cy="962397"/>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en-US" sz="1200" kern="1200" dirty="0" smtClean="0"/>
            <a:t>A “very angry complaint,” is illustrated on the BNF table as the natural accretion of its more elemental parsing features:</a:t>
          </a:r>
          <a:endParaRPr lang="en-US" sz="1200" kern="1200" dirty="0"/>
        </a:p>
      </dsp:txBody>
      <dsp:txXfrm>
        <a:off x="3180590" y="28494"/>
        <a:ext cx="1868418" cy="906021"/>
      </dsp:txXfrm>
    </dsp:sp>
    <dsp:sp modelId="{8DA434E0-465C-4F9D-89EC-3F29052760E9}">
      <dsp:nvSpPr>
        <dsp:cNvPr id="0" name=""/>
        <dsp:cNvSpPr/>
      </dsp:nvSpPr>
      <dsp:spPr>
        <a:xfrm>
          <a:off x="3344882" y="962704"/>
          <a:ext cx="192479" cy="721797"/>
        </a:xfrm>
        <a:custGeom>
          <a:avLst/>
          <a:gdLst/>
          <a:ahLst/>
          <a:cxnLst/>
          <a:rect l="0" t="0" r="0" b="0"/>
          <a:pathLst>
            <a:path>
              <a:moveTo>
                <a:pt x="0" y="0"/>
              </a:moveTo>
              <a:lnTo>
                <a:pt x="0" y="721797"/>
              </a:lnTo>
              <a:lnTo>
                <a:pt x="192479" y="721797"/>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1156EF3-A918-46B8-A4A5-2F73910C2E9D}">
      <dsp:nvSpPr>
        <dsp:cNvPr id="0" name=""/>
        <dsp:cNvSpPr/>
      </dsp:nvSpPr>
      <dsp:spPr>
        <a:xfrm>
          <a:off x="3537361" y="1203303"/>
          <a:ext cx="1539835" cy="96239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n-US" sz="1800" kern="1200" dirty="0" smtClean="0"/>
            <a:t>assertions </a:t>
          </a:r>
          <a:endParaRPr lang="en-US" sz="1800" kern="1200" dirty="0"/>
        </a:p>
      </dsp:txBody>
      <dsp:txXfrm>
        <a:off x="3565549" y="1231491"/>
        <a:ext cx="1483459" cy="906021"/>
      </dsp:txXfrm>
    </dsp:sp>
    <dsp:sp modelId="{68577C21-6DAB-4882-ADCC-C5A4147299DD}">
      <dsp:nvSpPr>
        <dsp:cNvPr id="0" name=""/>
        <dsp:cNvSpPr/>
      </dsp:nvSpPr>
      <dsp:spPr>
        <a:xfrm>
          <a:off x="3344882" y="962704"/>
          <a:ext cx="192479" cy="1924794"/>
        </a:xfrm>
        <a:custGeom>
          <a:avLst/>
          <a:gdLst/>
          <a:ahLst/>
          <a:cxnLst/>
          <a:rect l="0" t="0" r="0" b="0"/>
          <a:pathLst>
            <a:path>
              <a:moveTo>
                <a:pt x="0" y="0"/>
              </a:moveTo>
              <a:lnTo>
                <a:pt x="0" y="1924794"/>
              </a:lnTo>
              <a:lnTo>
                <a:pt x="192479" y="1924794"/>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31B06DC-FCF5-4284-BE7C-45C56448E787}">
      <dsp:nvSpPr>
        <dsp:cNvPr id="0" name=""/>
        <dsp:cNvSpPr/>
      </dsp:nvSpPr>
      <dsp:spPr>
        <a:xfrm>
          <a:off x="3537361" y="2406299"/>
          <a:ext cx="1539835" cy="96239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n-US" sz="1800" kern="1200" dirty="0" smtClean="0"/>
            <a:t>Exaggerations </a:t>
          </a:r>
          <a:endParaRPr lang="en-US" sz="1800" kern="1200" dirty="0"/>
        </a:p>
      </dsp:txBody>
      <dsp:txXfrm>
        <a:off x="3565549" y="2434487"/>
        <a:ext cx="1483459" cy="906021"/>
      </dsp:txXfrm>
    </dsp:sp>
    <dsp:sp modelId="{A647B670-C78B-4402-99B5-095B5EB8A52B}">
      <dsp:nvSpPr>
        <dsp:cNvPr id="0" name=""/>
        <dsp:cNvSpPr/>
      </dsp:nvSpPr>
      <dsp:spPr>
        <a:xfrm>
          <a:off x="3344882" y="962704"/>
          <a:ext cx="192479" cy="3127790"/>
        </a:xfrm>
        <a:custGeom>
          <a:avLst/>
          <a:gdLst/>
          <a:ahLst/>
          <a:cxnLst/>
          <a:rect l="0" t="0" r="0" b="0"/>
          <a:pathLst>
            <a:path>
              <a:moveTo>
                <a:pt x="0" y="0"/>
              </a:moveTo>
              <a:lnTo>
                <a:pt x="0" y="3127790"/>
              </a:lnTo>
              <a:lnTo>
                <a:pt x="192479" y="3127790"/>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BBB6A78-61A2-4CF5-AE22-161F457822B8}">
      <dsp:nvSpPr>
        <dsp:cNvPr id="0" name=""/>
        <dsp:cNvSpPr/>
      </dsp:nvSpPr>
      <dsp:spPr>
        <a:xfrm>
          <a:off x="3537361" y="3609295"/>
          <a:ext cx="1539835" cy="96239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n-US" sz="1800" kern="1200" smtClean="0"/>
            <a:t>declarations </a:t>
          </a:r>
          <a:endParaRPr lang="en-US" sz="1800" kern="1200"/>
        </a:p>
      </dsp:txBody>
      <dsp:txXfrm>
        <a:off x="3565549" y="3637483"/>
        <a:ext cx="1483459" cy="906021"/>
      </dsp:txXfrm>
    </dsp:sp>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8EE4B-57F2-448B-97A1-91A2FCE96F27}">
      <dsp:nvSpPr>
        <dsp:cNvPr id="0" name=""/>
        <dsp:cNvSpPr/>
      </dsp:nvSpPr>
      <dsp:spPr>
        <a:xfrm>
          <a:off x="0" y="12900"/>
          <a:ext cx="8229600" cy="1193400"/>
        </a:xfrm>
        <a:prstGeom prst="roundRect">
          <a:avLst/>
        </a:prstGeom>
        <a:blipFill rotWithShape="0">
          <a:blip xmlns:r="http://schemas.openxmlformats.org/officeDocument/2006/relationships" r:embed="rId1">
            <a:duotone>
              <a:schemeClr val="accent5">
                <a:hueOff val="0"/>
                <a:satOff val="0"/>
                <a:lumOff val="0"/>
                <a:alphaOff val="0"/>
                <a:shade val="40000"/>
              </a:schemeClr>
              <a:schemeClr val="accent5">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b="0" kern="1200" baseline="0" dirty="0" smtClean="0"/>
            <a:t>SALIANCE VALUE ATTRIBUTED TO  PARSING STRUCTURES</a:t>
          </a:r>
          <a:endParaRPr lang="en-US" sz="3000" kern="1200" dirty="0"/>
        </a:p>
      </dsp:txBody>
      <dsp:txXfrm>
        <a:off x="58257" y="71157"/>
        <a:ext cx="8113086" cy="1076886"/>
      </dsp:txXfrm>
    </dsp:sp>
  </dsp:spTree>
</dsp:drawing>
</file>

<file path=ppt/diagrams/drawing4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E95607-58B3-4EA4-A767-2C37A07FFEDE}">
      <dsp:nvSpPr>
        <dsp:cNvPr id="0" name=""/>
        <dsp:cNvSpPr/>
      </dsp:nvSpPr>
      <dsp:spPr>
        <a:xfrm>
          <a:off x="202631" y="12435"/>
          <a:ext cx="4547128" cy="4547128"/>
        </a:xfrm>
        <a:prstGeom prst="ellipse">
          <a:avLst/>
        </a:prstGeom>
        <a:solidFill>
          <a:schemeClr val="accent1">
            <a:alpha val="5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1">
          <a:noAutofit/>
        </a:bodyPr>
        <a:lstStyle/>
        <a:p>
          <a:pPr lvl="0" algn="l" defTabSz="755650" rtl="0">
            <a:lnSpc>
              <a:spcPct val="90000"/>
            </a:lnSpc>
            <a:spcBef>
              <a:spcPct val="0"/>
            </a:spcBef>
            <a:spcAft>
              <a:spcPct val="35000"/>
            </a:spcAft>
          </a:pPr>
          <a:endParaRPr lang="en-US" sz="1700" kern="1200"/>
        </a:p>
        <a:p>
          <a:pPr marL="114300" lvl="1" indent="-114300" algn="l" defTabSz="577850" rtl="0">
            <a:lnSpc>
              <a:spcPct val="90000"/>
            </a:lnSpc>
            <a:spcBef>
              <a:spcPct val="0"/>
            </a:spcBef>
            <a:spcAft>
              <a:spcPct val="15000"/>
            </a:spcAft>
            <a:buChar char="••"/>
          </a:pPr>
          <a:r>
            <a:rPr lang="en-GB" sz="1300" kern="1200" smtClean="0"/>
            <a:t>Note: For the purposes of this illustration, I am not addressing the smaller POS grammatical units that make up the larger parsing structures, such as exaggerative qualifiers or exclamation with prosody, since it is a given that a spoken language system would identify the smaller units that make up these larger parsing structures.</a:t>
          </a:r>
          <a:endParaRPr lang="en-US" sz="1300" kern="1200"/>
        </a:p>
      </dsp:txBody>
      <dsp:txXfrm>
        <a:off x="837590" y="548640"/>
        <a:ext cx="2621767" cy="3474720"/>
      </dsp:txXfrm>
    </dsp:sp>
    <dsp:sp modelId="{CDC50E12-19D5-450B-89D5-0F3FC86B4C3F}">
      <dsp:nvSpPr>
        <dsp:cNvPr id="0" name=""/>
        <dsp:cNvSpPr/>
      </dsp:nvSpPr>
      <dsp:spPr>
        <a:xfrm>
          <a:off x="3479840" y="12435"/>
          <a:ext cx="4547128" cy="4547128"/>
        </a:xfrm>
        <a:prstGeom prst="ellipse">
          <a:avLst/>
        </a:prstGeom>
        <a:solidFill>
          <a:schemeClr val="accent1">
            <a:alpha val="5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en-GB" sz="1700" kern="1200" smtClean="0"/>
            <a:t>Descriptors (“absolutely unbelievable” “absolutely ridiculous”) have “high salience value” (they co-occur with the emotion class “anger” or “surprise” as opposed to a low salience value ascribed to more neutral words, such as “continue” or “yes”); yet there are still no “catch” phrases or standard keywords in dialog to signify an irate caller </a:t>
          </a:r>
          <a:endParaRPr lang="en-US" sz="1700" kern="1200"/>
        </a:p>
      </dsp:txBody>
      <dsp:txXfrm>
        <a:off x="4770241" y="548640"/>
        <a:ext cx="2621767" cy="34747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EF7368-6034-4AFD-BAFC-95E765AB911C}">
      <dsp:nvSpPr>
        <dsp:cNvPr id="0" name=""/>
        <dsp:cNvSpPr/>
      </dsp:nvSpPr>
      <dsp:spPr>
        <a:xfrm>
          <a:off x="0" y="0"/>
          <a:ext cx="1219200" cy="1219200"/>
        </a:xfrm>
        <a:prstGeom prst="pie">
          <a:avLst>
            <a:gd name="adj1" fmla="val 5400000"/>
            <a:gd name="adj2" fmla="val 16200000"/>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5E908481-7D75-4A1C-8F91-DE8DA2BB6C54}">
      <dsp:nvSpPr>
        <dsp:cNvPr id="0" name=""/>
        <dsp:cNvSpPr/>
      </dsp:nvSpPr>
      <dsp:spPr>
        <a:xfrm>
          <a:off x="609600" y="0"/>
          <a:ext cx="7620000" cy="12192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baseline="0" dirty="0" smtClean="0">
              <a:solidFill>
                <a:schemeClr val="bg1"/>
              </a:solidFill>
            </a:rPr>
            <a:t>DESIGN OF DYNAMIC ELECTRONIC DICTIONARIES AND DYNAMIC SEARCH ENGINES TO CONFORM TO HUMAN LANUAGE USE</a:t>
          </a:r>
          <a:r>
            <a:rPr lang="en-US" sz="2000" b="1" kern="1200" baseline="0" dirty="0" smtClean="0">
              <a:solidFill>
                <a:schemeClr val="bg1"/>
              </a:solidFill>
            </a:rPr>
            <a:t/>
          </a:r>
          <a:br>
            <a:rPr lang="en-US" sz="2000" b="1" kern="1200" baseline="0" dirty="0" smtClean="0">
              <a:solidFill>
                <a:schemeClr val="bg1"/>
              </a:solidFill>
            </a:rPr>
          </a:br>
          <a:endParaRPr lang="en-US" sz="2000" b="1" kern="1200" dirty="0">
            <a:solidFill>
              <a:schemeClr val="bg1"/>
            </a:solidFill>
          </a:endParaRPr>
        </a:p>
      </dsp:txBody>
      <dsp:txXfrm>
        <a:off x="609600" y="0"/>
        <a:ext cx="7620000" cy="1219200"/>
      </dsp:txXfrm>
    </dsp:sp>
  </dsp:spTree>
</dsp:drawing>
</file>

<file path=ppt/diagrams/drawing5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9A831-B9A4-40DA-BAFB-96FF5EC7D628}">
      <dsp:nvSpPr>
        <dsp:cNvPr id="0" name=""/>
        <dsp:cNvSpPr/>
      </dsp:nvSpPr>
      <dsp:spPr>
        <a:xfrm rot="10800000">
          <a:off x="1875187" y="2527"/>
          <a:ext cx="5472684" cy="1986917"/>
        </a:xfrm>
        <a:prstGeom prst="homePlate">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176" tIns="60960" rIns="113792" bIns="60960" numCol="1" spcCol="1270" anchor="ctr" anchorCtr="0">
          <a:noAutofit/>
        </a:bodyPr>
        <a:lstStyle/>
        <a:p>
          <a:pPr lvl="0" algn="ctr" defTabSz="711200" rtl="0">
            <a:lnSpc>
              <a:spcPct val="90000"/>
            </a:lnSpc>
            <a:spcBef>
              <a:spcPct val="0"/>
            </a:spcBef>
            <a:spcAft>
              <a:spcPct val="35000"/>
            </a:spcAft>
          </a:pPr>
          <a:r>
            <a:rPr lang="en-US" sz="1600" kern="1200" dirty="0" smtClean="0"/>
            <a:t>Language Use is Not a </a:t>
          </a:r>
          <a:r>
            <a:rPr lang="en-US" sz="1600" kern="1200" dirty="0" smtClean="0">
              <a:solidFill>
                <a:srgbClr val="FFFF00"/>
              </a:solidFill>
            </a:rPr>
            <a:t>Static</a:t>
          </a:r>
          <a:r>
            <a:rPr lang="en-US" sz="1600" kern="1200" dirty="0" smtClean="0"/>
            <a:t> Process: The meaning of words continually evolve as words derive their meaning from their contextual usage and in turn “reflexively” re-define context through their use (e.g., political usage of “transparency” or “bailout”) </a:t>
          </a:r>
          <a:endParaRPr lang="en-US" sz="1600" kern="1200" dirty="0"/>
        </a:p>
      </dsp:txBody>
      <dsp:txXfrm rot="10800000">
        <a:off x="2371916" y="2527"/>
        <a:ext cx="4975955" cy="1986917"/>
      </dsp:txXfrm>
    </dsp:sp>
    <dsp:sp modelId="{A2352707-4835-4528-9098-49C142740179}">
      <dsp:nvSpPr>
        <dsp:cNvPr id="0" name=""/>
        <dsp:cNvSpPr/>
      </dsp:nvSpPr>
      <dsp:spPr>
        <a:xfrm>
          <a:off x="881728" y="2527"/>
          <a:ext cx="1986917" cy="1986917"/>
        </a:xfrm>
        <a:prstGeom prst="ellipse">
          <a:avLst/>
        </a:prstGeom>
        <a:blipFill rotWithShape="0">
          <a:blip xmlns:r="http://schemas.openxmlformats.org/officeDocument/2006/relationships" r:embed="rId1">
            <a:duotone>
              <a:schemeClr val="dk2">
                <a:tint val="50000"/>
                <a:hueOff val="0"/>
                <a:satOff val="0"/>
                <a:lumOff val="0"/>
                <a:alphaOff val="0"/>
                <a:shade val="40000"/>
              </a:schemeClr>
              <a:schemeClr val="dk2">
                <a:tint val="5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F6EB8FB1-D578-41B8-83BE-2811BF2247A0}">
      <dsp:nvSpPr>
        <dsp:cNvPr id="0" name=""/>
        <dsp:cNvSpPr/>
      </dsp:nvSpPr>
      <dsp:spPr>
        <a:xfrm rot="10800000">
          <a:off x="1875187" y="2582554"/>
          <a:ext cx="5472684" cy="1986917"/>
        </a:xfrm>
        <a:prstGeom prst="homePlate">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176" tIns="60960" rIns="113792" bIns="60960" numCol="1" spcCol="1270" anchor="ctr" anchorCtr="0">
          <a:noAutofit/>
        </a:bodyPr>
        <a:lstStyle/>
        <a:p>
          <a:pPr lvl="0" algn="ctr" defTabSz="711200" rtl="0">
            <a:lnSpc>
              <a:spcPct val="90000"/>
            </a:lnSpc>
            <a:spcBef>
              <a:spcPct val="0"/>
            </a:spcBef>
            <a:spcAft>
              <a:spcPct val="35000"/>
            </a:spcAft>
          </a:pPr>
          <a:r>
            <a:rPr lang="en-US" sz="1600" kern="1200" dirty="0" smtClean="0"/>
            <a:t>Query-Based Search is a Not </a:t>
          </a:r>
          <a:r>
            <a:rPr lang="en-US" sz="1600" kern="1200" dirty="0" smtClean="0">
              <a:solidFill>
                <a:srgbClr val="FFFF00"/>
              </a:solidFill>
            </a:rPr>
            <a:t>Static</a:t>
          </a:r>
          <a:r>
            <a:rPr lang="en-US" sz="1600" kern="1200" dirty="0" smtClean="0"/>
            <a:t> Process: Users do not engage in what is known as “precise search” which presupposes that user know exactly what to look for: a precise paper knowing its title, authors, and major theme. It is, therefore, not unusual for users to input search terms that are different from index terms used by the system (</a:t>
          </a:r>
          <a:r>
            <a:rPr lang="en-US" sz="1600" kern="1200" dirty="0" err="1" smtClean="0"/>
            <a:t>Kboubi</a:t>
          </a:r>
          <a:r>
            <a:rPr lang="en-US" sz="1600" kern="1200" dirty="0" smtClean="0"/>
            <a:t>, et al. 2012) </a:t>
          </a:r>
          <a:endParaRPr lang="en-US" sz="1600" kern="1200" dirty="0"/>
        </a:p>
      </dsp:txBody>
      <dsp:txXfrm rot="10800000">
        <a:off x="2371916" y="2582554"/>
        <a:ext cx="4975955" cy="1986917"/>
      </dsp:txXfrm>
    </dsp:sp>
    <dsp:sp modelId="{F44D70D6-4122-4E82-B52E-5BC8E6E34FD3}">
      <dsp:nvSpPr>
        <dsp:cNvPr id="0" name=""/>
        <dsp:cNvSpPr/>
      </dsp:nvSpPr>
      <dsp:spPr>
        <a:xfrm>
          <a:off x="881728" y="2582554"/>
          <a:ext cx="1986917" cy="1986917"/>
        </a:xfrm>
        <a:prstGeom prst="ellipse">
          <a:avLst/>
        </a:prstGeom>
        <a:blipFill rotWithShape="0">
          <a:blip xmlns:r="http://schemas.openxmlformats.org/officeDocument/2006/relationships" r:embed="rId1">
            <a:duotone>
              <a:schemeClr val="dk2">
                <a:tint val="50000"/>
                <a:hueOff val="0"/>
                <a:satOff val="0"/>
                <a:lumOff val="0"/>
                <a:alphaOff val="0"/>
                <a:shade val="40000"/>
              </a:schemeClr>
              <a:schemeClr val="dk2">
                <a:tint val="5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5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F0E13F-4BCC-4632-92B5-4B9155DB8B02}">
      <dsp:nvSpPr>
        <dsp:cNvPr id="0" name=""/>
        <dsp:cNvSpPr/>
      </dsp:nvSpPr>
      <dsp:spPr>
        <a:xfrm>
          <a:off x="202631" y="12435"/>
          <a:ext cx="4547128" cy="4547128"/>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n-US" sz="1600" kern="1200" dirty="0" smtClean="0"/>
            <a:t>Electronic dictionaries  “promise dynamic, proactive search via multiple criteria (meaning, sound, related words) and via diverse access routes.</a:t>
          </a:r>
          <a:endParaRPr lang="en-US" sz="1600" kern="1200" dirty="0"/>
        </a:p>
      </dsp:txBody>
      <dsp:txXfrm>
        <a:off x="837590" y="548640"/>
        <a:ext cx="2621767" cy="3474720"/>
      </dsp:txXfrm>
    </dsp:sp>
    <dsp:sp modelId="{7DBEBF8F-B783-4C37-9085-B6A4FA983DD2}">
      <dsp:nvSpPr>
        <dsp:cNvPr id="0" name=""/>
        <dsp:cNvSpPr/>
      </dsp:nvSpPr>
      <dsp:spPr>
        <a:xfrm>
          <a:off x="3479840" y="12435"/>
          <a:ext cx="4547128" cy="4547128"/>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n-US" sz="1600" kern="1200" dirty="0" smtClean="0"/>
            <a:t>Navigation (supported by our understanding  of the mental lexicon and an integration of these findings into the design of electronic dictionaries) takes place in a huge conceptual lexical space, and the results are displayable in a multitude of forms (e.g. as trees, as lists, as graphs, or sorted alphabetically, by topic, by frequency)” (Zock and Rapp, 2012).</a:t>
          </a:r>
          <a:endParaRPr lang="en-US" sz="1600" kern="1200" dirty="0"/>
        </a:p>
      </dsp:txBody>
      <dsp:txXfrm>
        <a:off x="4770241" y="548640"/>
        <a:ext cx="2621767" cy="3474720"/>
      </dsp:txXfrm>
    </dsp:sp>
  </dsp:spTree>
</dsp:drawing>
</file>

<file path=ppt/diagrams/drawing5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583759-12F4-4408-AFC7-2F863EF3AD6D}">
      <dsp:nvSpPr>
        <dsp:cNvPr id="0" name=""/>
        <dsp:cNvSpPr/>
      </dsp:nvSpPr>
      <dsp:spPr>
        <a:xfrm>
          <a:off x="0" y="69937"/>
          <a:ext cx="8229600" cy="1079325"/>
        </a:xfrm>
        <a:prstGeom prst="roundRect">
          <a:avLst/>
        </a:prstGeom>
        <a:blipFill rotWithShape="0">
          <a:blip xmlns:r="http://schemas.openxmlformats.org/officeDocument/2006/relationships" r:embed="rId1">
            <a:duotone>
              <a:schemeClr val="accent5">
                <a:hueOff val="0"/>
                <a:satOff val="0"/>
                <a:lumOff val="0"/>
                <a:alphaOff val="0"/>
                <a:shade val="40000"/>
              </a:schemeClr>
              <a:schemeClr val="accent5">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rtl="0">
            <a:lnSpc>
              <a:spcPct val="90000"/>
            </a:lnSpc>
            <a:spcBef>
              <a:spcPct val="0"/>
            </a:spcBef>
            <a:spcAft>
              <a:spcPct val="35000"/>
            </a:spcAft>
          </a:pPr>
          <a:r>
            <a:rPr lang="en-US" sz="4500" b="0" kern="1200" baseline="0" smtClean="0"/>
            <a:t>ELECTRONIC DICTIONARIES</a:t>
          </a:r>
          <a:endParaRPr lang="en-US" sz="4500" kern="1200"/>
        </a:p>
      </dsp:txBody>
      <dsp:txXfrm>
        <a:off x="52688" y="122625"/>
        <a:ext cx="8124224" cy="973949"/>
      </dsp:txXfrm>
    </dsp:sp>
  </dsp:spTree>
</dsp:drawing>
</file>

<file path=ppt/diagrams/drawing5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BFFD66-C036-4F43-A0E9-9C7C4543D91C}">
      <dsp:nvSpPr>
        <dsp:cNvPr id="0" name=""/>
        <dsp:cNvSpPr/>
      </dsp:nvSpPr>
      <dsp:spPr>
        <a:xfrm>
          <a:off x="0" y="20319"/>
          <a:ext cx="8229600" cy="1178561"/>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en-US" sz="2900" b="0" kern="1200" baseline="0" dirty="0" smtClean="0"/>
            <a:t>What Constitutes a Sensible Interdisciplinary Approach to NLP? </a:t>
          </a:r>
          <a:endParaRPr lang="en-US" sz="2900" kern="1200" dirty="0"/>
        </a:p>
      </dsp:txBody>
      <dsp:txXfrm>
        <a:off x="57533" y="77852"/>
        <a:ext cx="8114534" cy="1063495"/>
      </dsp:txXfrm>
    </dsp:sp>
  </dsp:spTree>
</dsp:drawing>
</file>

<file path=ppt/diagrams/drawing7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EC39DD-F854-42DE-8A03-B0F56DF25D8C}">
      <dsp:nvSpPr>
        <dsp:cNvPr id="0" name=""/>
        <dsp:cNvSpPr/>
      </dsp:nvSpPr>
      <dsp:spPr>
        <a:xfrm>
          <a:off x="3314699" y="1303020"/>
          <a:ext cx="1600199" cy="1600200"/>
        </a:xfrm>
        <a:prstGeom prst="ellipse">
          <a:avLst/>
        </a:prstGeom>
        <a:solidFill>
          <a:schemeClr val="accent3">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4A8AD29A-E151-453C-B10D-03D9712B937B}">
      <dsp:nvSpPr>
        <dsp:cNvPr id="0" name=""/>
        <dsp:cNvSpPr/>
      </dsp:nvSpPr>
      <dsp:spPr>
        <a:xfrm>
          <a:off x="3186683" y="0"/>
          <a:ext cx="1856232" cy="1074420"/>
        </a:xfrm>
        <a:prstGeom prst="rect">
          <a:avLst/>
        </a:prstGeom>
        <a:noFill/>
        <a:ln w="12700"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n-US" sz="1600" kern="1200" smtClean="0"/>
            <a:t>Discourse Analysis and Computational Linguistics</a:t>
          </a:r>
          <a:endParaRPr lang="en-US" sz="1600" kern="1200"/>
        </a:p>
      </dsp:txBody>
      <dsp:txXfrm>
        <a:off x="3186683" y="0"/>
        <a:ext cx="1856232" cy="1074420"/>
      </dsp:txXfrm>
    </dsp:sp>
    <dsp:sp modelId="{B048B5FB-DF18-4C90-A2A1-300141B6528C}">
      <dsp:nvSpPr>
        <dsp:cNvPr id="0" name=""/>
        <dsp:cNvSpPr/>
      </dsp:nvSpPr>
      <dsp:spPr>
        <a:xfrm>
          <a:off x="3923416" y="1745132"/>
          <a:ext cx="1600199" cy="1600200"/>
        </a:xfrm>
        <a:prstGeom prst="ellipse">
          <a:avLst/>
        </a:prstGeom>
        <a:solidFill>
          <a:schemeClr val="accent3">
            <a:alpha val="50000"/>
            <a:hueOff val="2906152"/>
            <a:satOff val="-9286"/>
            <a:lumOff val="-2353"/>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B2ECC1A8-0D90-4205-A287-EEF463B0DA40}">
      <dsp:nvSpPr>
        <dsp:cNvPr id="0" name=""/>
        <dsp:cNvSpPr/>
      </dsp:nvSpPr>
      <dsp:spPr>
        <a:xfrm>
          <a:off x="5650991" y="1417320"/>
          <a:ext cx="1664207" cy="1165860"/>
        </a:xfrm>
        <a:prstGeom prst="rect">
          <a:avLst/>
        </a:prstGeom>
        <a:noFill/>
        <a:ln w="12700"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n-US" sz="1600" kern="1200" smtClean="0"/>
            <a:t>Sociology, Sociolinguistics, and Conversation Analysis </a:t>
          </a:r>
          <a:endParaRPr lang="en-US" sz="1600" kern="1200"/>
        </a:p>
      </dsp:txBody>
      <dsp:txXfrm>
        <a:off x="5650991" y="1417320"/>
        <a:ext cx="1664207" cy="1165860"/>
      </dsp:txXfrm>
    </dsp:sp>
    <dsp:sp modelId="{B6DBBD69-3A2F-4604-8352-2FDB3BF23402}">
      <dsp:nvSpPr>
        <dsp:cNvPr id="0" name=""/>
        <dsp:cNvSpPr/>
      </dsp:nvSpPr>
      <dsp:spPr>
        <a:xfrm>
          <a:off x="3691067" y="2461107"/>
          <a:ext cx="1600199" cy="1600200"/>
        </a:xfrm>
        <a:prstGeom prst="ellipse">
          <a:avLst/>
        </a:prstGeom>
        <a:solidFill>
          <a:schemeClr val="accent3">
            <a:alpha val="50000"/>
            <a:hueOff val="5812304"/>
            <a:satOff val="-18573"/>
            <a:lumOff val="-4706"/>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80FD9CB4-F39A-42E6-96DA-BD3E69B25F5E}">
      <dsp:nvSpPr>
        <dsp:cNvPr id="0" name=""/>
        <dsp:cNvSpPr/>
      </dsp:nvSpPr>
      <dsp:spPr>
        <a:xfrm>
          <a:off x="5394959" y="3406140"/>
          <a:ext cx="1664207" cy="1165860"/>
        </a:xfrm>
        <a:prstGeom prst="rect">
          <a:avLst/>
        </a:prstGeom>
        <a:noFill/>
        <a:ln w="12700"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n-US" sz="1600" kern="1200" smtClean="0"/>
            <a:t>Linguistic Philosophy and Speech Act Theory</a:t>
          </a:r>
          <a:endParaRPr lang="en-US" sz="1600" kern="1200"/>
        </a:p>
      </dsp:txBody>
      <dsp:txXfrm>
        <a:off x="5394959" y="3406140"/>
        <a:ext cx="1664207" cy="1165860"/>
      </dsp:txXfrm>
    </dsp:sp>
    <dsp:sp modelId="{82D51C5D-CC91-4492-B1A5-317A1FDF8EDB}">
      <dsp:nvSpPr>
        <dsp:cNvPr id="0" name=""/>
        <dsp:cNvSpPr/>
      </dsp:nvSpPr>
      <dsp:spPr>
        <a:xfrm>
          <a:off x="2938332" y="2461107"/>
          <a:ext cx="1600199" cy="1600200"/>
        </a:xfrm>
        <a:prstGeom prst="ellipse">
          <a:avLst/>
        </a:prstGeom>
        <a:solidFill>
          <a:schemeClr val="accent3">
            <a:alpha val="50000"/>
            <a:hueOff val="8718455"/>
            <a:satOff val="-27859"/>
            <a:lumOff val="-7059"/>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042745CF-1A96-46A2-96AE-3F59C97D8BC7}">
      <dsp:nvSpPr>
        <dsp:cNvPr id="0" name=""/>
        <dsp:cNvSpPr/>
      </dsp:nvSpPr>
      <dsp:spPr>
        <a:xfrm>
          <a:off x="1170431" y="3406140"/>
          <a:ext cx="1664207" cy="1165860"/>
        </a:xfrm>
        <a:prstGeom prst="rect">
          <a:avLst/>
        </a:prstGeom>
        <a:noFill/>
        <a:ln w="12700"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n-US" sz="1600" kern="1200" dirty="0" smtClean="0"/>
            <a:t>Artificial Intelligence, Soft Computing, and Argument-Based Computing</a:t>
          </a:r>
          <a:endParaRPr lang="en-US" sz="1600" kern="1200" dirty="0"/>
        </a:p>
      </dsp:txBody>
      <dsp:txXfrm>
        <a:off x="1170431" y="3406140"/>
        <a:ext cx="1664207" cy="1165860"/>
      </dsp:txXfrm>
    </dsp:sp>
    <dsp:sp modelId="{1D8E72FE-F869-425F-BC76-6B823BA7A5F2}">
      <dsp:nvSpPr>
        <dsp:cNvPr id="0" name=""/>
        <dsp:cNvSpPr/>
      </dsp:nvSpPr>
      <dsp:spPr>
        <a:xfrm>
          <a:off x="2705983" y="1745132"/>
          <a:ext cx="1600199" cy="1600200"/>
        </a:xfrm>
        <a:prstGeom prst="ellipse">
          <a:avLst/>
        </a:prstGeom>
        <a:solidFill>
          <a:schemeClr val="accent3">
            <a:alpha val="50000"/>
            <a:hueOff val="11624607"/>
            <a:satOff val="-37145"/>
            <a:lumOff val="-9412"/>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F325D58D-9EB5-4922-995D-625E3A95E31D}">
      <dsp:nvSpPr>
        <dsp:cNvPr id="0" name=""/>
        <dsp:cNvSpPr/>
      </dsp:nvSpPr>
      <dsp:spPr>
        <a:xfrm>
          <a:off x="914399" y="1417320"/>
          <a:ext cx="1664207" cy="1165860"/>
        </a:xfrm>
        <a:prstGeom prst="rect">
          <a:avLst/>
        </a:prstGeom>
        <a:noFill/>
        <a:ln w="12700"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n-US" sz="1600" kern="1200" smtClean="0"/>
            <a:t>Cognitive Psychology and Psycholinguistics</a:t>
          </a:r>
          <a:endParaRPr lang="en-US" sz="1600" kern="1200"/>
        </a:p>
      </dsp:txBody>
      <dsp:txXfrm>
        <a:off x="914399" y="1417320"/>
        <a:ext cx="1664207" cy="11658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552609-A95B-4CF2-AD55-A09FB74803B4}">
      <dsp:nvSpPr>
        <dsp:cNvPr id="0" name=""/>
        <dsp:cNvSpPr/>
      </dsp:nvSpPr>
      <dsp:spPr>
        <a:xfrm>
          <a:off x="0" y="0"/>
          <a:ext cx="1219200" cy="1219200"/>
        </a:xfrm>
        <a:prstGeom prst="pie">
          <a:avLst>
            <a:gd name="adj1" fmla="val 5400000"/>
            <a:gd name="adj2" fmla="val 16200000"/>
          </a:avLst>
        </a:prstGeom>
        <a:blipFill rotWithShape="0">
          <a:blip xmlns:r="http://schemas.openxmlformats.org/officeDocument/2006/relationships" r:embed="rId1">
            <a:duotone>
              <a:schemeClr val="accent3">
                <a:shade val="80000"/>
                <a:hueOff val="0"/>
                <a:satOff val="0"/>
                <a:lumOff val="0"/>
                <a:alphaOff val="0"/>
                <a:shade val="40000"/>
              </a:schemeClr>
              <a:schemeClr val="accent3">
                <a:shade val="8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240228B-21AF-48CA-8101-69A29F97D62A}">
      <dsp:nvSpPr>
        <dsp:cNvPr id="0" name=""/>
        <dsp:cNvSpPr/>
      </dsp:nvSpPr>
      <dsp:spPr>
        <a:xfrm>
          <a:off x="609600" y="0"/>
          <a:ext cx="7620000" cy="1219200"/>
        </a:xfrm>
        <a:prstGeom prst="rect">
          <a:avLst/>
        </a:prstGeom>
        <a:solidFill>
          <a:schemeClr val="lt1">
            <a:alpha val="90000"/>
            <a:hueOff val="0"/>
            <a:satOff val="0"/>
            <a:lumOff val="0"/>
            <a:alphaOff val="0"/>
          </a:schemeClr>
        </a:solidFill>
        <a:ln w="12700" cap="flat" cmpd="sng" algn="ctr">
          <a:solidFill>
            <a:schemeClr val="accent3">
              <a:shade val="8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b="0" kern="1200" baseline="0" dirty="0" smtClean="0"/>
            <a:t>RELATED DISCIPLINES FOR THE STUDY OF HUMAN LANGUAGE</a:t>
          </a:r>
          <a:endParaRPr lang="en-US" sz="3400" kern="1200" dirty="0"/>
        </a:p>
      </dsp:txBody>
      <dsp:txXfrm>
        <a:off x="609600" y="0"/>
        <a:ext cx="7620000" cy="121920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6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BCE6F2-F74B-41BE-B1CF-47BA323E39ED}" type="datetimeFigureOut">
              <a:rPr lang="en-US" smtClean="0"/>
              <a:t>7/10/2012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84407B-E858-4BB3-BF54-DC9976FD6813}" type="slidenum">
              <a:rPr lang="en-US" smtClean="0"/>
              <a:t>‹#›</a:t>
            </a:fld>
            <a:endParaRPr lang="en-US"/>
          </a:p>
        </p:txBody>
      </p:sp>
    </p:spTree>
    <p:extLst>
      <p:ext uri="{BB962C8B-B14F-4D97-AF65-F5344CB8AC3E}">
        <p14:creationId xmlns:p14="http://schemas.microsoft.com/office/powerpoint/2010/main" val="2821125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56FA0250-D23C-484F-8C41-022DEFC30EF8}" type="datetimeFigureOut">
              <a:rPr lang="en-US" smtClean="0"/>
              <a:t>7/10/2012</a:t>
            </a:fld>
            <a:endParaRPr lang="en-US"/>
          </a:p>
        </p:txBody>
      </p:sp>
      <p:sp>
        <p:nvSpPr>
          <p:cNvPr id="16" name="Slide Number Placeholder 15"/>
          <p:cNvSpPr>
            <a:spLocks noGrp="1"/>
          </p:cNvSpPr>
          <p:nvPr>
            <p:ph type="sldNum" sz="quarter" idx="11"/>
          </p:nvPr>
        </p:nvSpPr>
        <p:spPr/>
        <p:txBody>
          <a:bodyPr/>
          <a:lstStyle/>
          <a:p>
            <a:fld id="{B2B4A186-8B40-4231-8154-CAEC17F744B0}"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FA0250-D23C-484F-8C41-022DEFC30EF8}" type="datetimeFigureOut">
              <a:rPr lang="en-US" smtClean="0"/>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4A186-8B40-4231-8154-CAEC17F744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FA0250-D23C-484F-8C41-022DEFC30EF8}" type="datetimeFigureOut">
              <a:rPr lang="en-US" smtClean="0"/>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4A186-8B40-4231-8154-CAEC17F744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56FA0250-D23C-484F-8C41-022DEFC30EF8}" type="datetimeFigureOut">
              <a:rPr lang="en-US" smtClean="0"/>
              <a:t>7/10/2012</a:t>
            </a:fld>
            <a:endParaRPr lang="en-US"/>
          </a:p>
        </p:txBody>
      </p:sp>
      <p:sp>
        <p:nvSpPr>
          <p:cNvPr id="15" name="Slide Number Placeholder 14"/>
          <p:cNvSpPr>
            <a:spLocks noGrp="1"/>
          </p:cNvSpPr>
          <p:nvPr>
            <p:ph type="sldNum" sz="quarter" idx="15"/>
          </p:nvPr>
        </p:nvSpPr>
        <p:spPr/>
        <p:txBody>
          <a:bodyPr/>
          <a:lstStyle>
            <a:lvl1pPr algn="ctr">
              <a:defRPr/>
            </a:lvl1pPr>
          </a:lstStyle>
          <a:p>
            <a:fld id="{B2B4A186-8B40-4231-8154-CAEC17F744B0}"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6FA0250-D23C-484F-8C41-022DEFC30EF8}" type="datetimeFigureOut">
              <a:rPr lang="en-US" smtClean="0"/>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4A186-8B40-4231-8154-CAEC17F744B0}"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6FA0250-D23C-484F-8C41-022DEFC30EF8}" type="datetimeFigureOut">
              <a:rPr lang="en-US" smtClean="0"/>
              <a:t>7/10/2012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B4A186-8B40-4231-8154-CAEC17F744B0}"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2B4A186-8B40-4231-8154-CAEC17F744B0}"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56FA0250-D23C-484F-8C41-022DEFC30EF8}" type="datetimeFigureOut">
              <a:rPr lang="en-US" smtClean="0"/>
              <a:t>7/10/2012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6FA0250-D23C-484F-8C41-022DEFC30EF8}" type="datetimeFigureOut">
              <a:rPr lang="en-US" smtClean="0"/>
              <a:t>7/10/2012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B4A186-8B40-4231-8154-CAEC17F744B0}"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A0250-D23C-484F-8C41-022DEFC30EF8}" type="datetimeFigureOut">
              <a:rPr lang="en-US" smtClean="0"/>
              <a:t>7/10/2012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B4A186-8B40-4231-8154-CAEC17F744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56FA0250-D23C-484F-8C41-022DEFC30EF8}" type="datetimeFigureOut">
              <a:rPr lang="en-US" smtClean="0"/>
              <a:t>7/10/2012</a:t>
            </a:fld>
            <a:endParaRPr lang="en-US"/>
          </a:p>
        </p:txBody>
      </p:sp>
      <p:sp>
        <p:nvSpPr>
          <p:cNvPr id="9" name="Slide Number Placeholder 8"/>
          <p:cNvSpPr>
            <a:spLocks noGrp="1"/>
          </p:cNvSpPr>
          <p:nvPr>
            <p:ph type="sldNum" sz="quarter" idx="15"/>
          </p:nvPr>
        </p:nvSpPr>
        <p:spPr/>
        <p:txBody>
          <a:bodyPr/>
          <a:lstStyle/>
          <a:p>
            <a:fld id="{B2B4A186-8B40-4231-8154-CAEC17F744B0}"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56FA0250-D23C-484F-8C41-022DEFC30EF8}" type="datetimeFigureOut">
              <a:rPr lang="en-US" smtClean="0"/>
              <a:t>7/10/2012</a:t>
            </a:fld>
            <a:endParaRPr lang="en-US"/>
          </a:p>
        </p:txBody>
      </p:sp>
      <p:sp>
        <p:nvSpPr>
          <p:cNvPr id="9" name="Slide Number Placeholder 8"/>
          <p:cNvSpPr>
            <a:spLocks noGrp="1"/>
          </p:cNvSpPr>
          <p:nvPr>
            <p:ph type="sldNum" sz="quarter" idx="11"/>
          </p:nvPr>
        </p:nvSpPr>
        <p:spPr/>
        <p:txBody>
          <a:bodyPr/>
          <a:lstStyle/>
          <a:p>
            <a:fld id="{B2B4A186-8B40-4231-8154-CAEC17F744B0}"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6FA0250-D23C-484F-8C41-022DEFC30EF8}" type="datetimeFigureOut">
              <a:rPr lang="en-US" smtClean="0"/>
              <a:t>7/10/2012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2B4A186-8B40-4231-8154-CAEC17F744B0}"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22.xml"/><Relationship Id="rId3" Type="http://schemas.openxmlformats.org/officeDocument/2006/relationships/diagramLayout" Target="../diagrams/layout21.xml"/><Relationship Id="rId7" Type="http://schemas.openxmlformats.org/officeDocument/2006/relationships/diagramData" Target="../diagrams/data22.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0" Type="http://schemas.openxmlformats.org/officeDocument/2006/relationships/diagramColors" Target="../diagrams/colors22.xml"/><Relationship Id="rId4" Type="http://schemas.openxmlformats.org/officeDocument/2006/relationships/diagramQuickStyle" Target="../diagrams/quickStyle21.xml"/><Relationship Id="rId9" Type="http://schemas.openxmlformats.org/officeDocument/2006/relationships/diagramQuickStyle" Target="../diagrams/quickStyle2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26.xml"/><Relationship Id="rId3" Type="http://schemas.openxmlformats.org/officeDocument/2006/relationships/diagramLayout" Target="../diagrams/layout25.xml"/><Relationship Id="rId7" Type="http://schemas.openxmlformats.org/officeDocument/2006/relationships/diagramData" Target="../diagrams/data26.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11" Type="http://schemas.microsoft.com/office/2007/relationships/diagramDrawing" Target="../diagrams/drawing26.xml"/><Relationship Id="rId5" Type="http://schemas.openxmlformats.org/officeDocument/2006/relationships/diagramColors" Target="../diagrams/colors25.xml"/><Relationship Id="rId10" Type="http://schemas.openxmlformats.org/officeDocument/2006/relationships/diagramColors" Target="../diagrams/colors26.xml"/><Relationship Id="rId4" Type="http://schemas.openxmlformats.org/officeDocument/2006/relationships/diagramQuickStyle" Target="../diagrams/quickStyle25.xml"/><Relationship Id="rId9" Type="http://schemas.openxmlformats.org/officeDocument/2006/relationships/diagramQuickStyle" Target="../diagrams/quickStyle26.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8.xml"/><Relationship Id="rId3" Type="http://schemas.openxmlformats.org/officeDocument/2006/relationships/diagramLayout" Target="../diagrams/layout27.xml"/><Relationship Id="rId7" Type="http://schemas.openxmlformats.org/officeDocument/2006/relationships/diagramData" Target="../diagrams/data28.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11" Type="http://schemas.microsoft.com/office/2007/relationships/diagramDrawing" Target="../diagrams/drawing28.xml"/><Relationship Id="rId5" Type="http://schemas.openxmlformats.org/officeDocument/2006/relationships/diagramColors" Target="../diagrams/colors27.xml"/><Relationship Id="rId10" Type="http://schemas.openxmlformats.org/officeDocument/2006/relationships/diagramColors" Target="../diagrams/colors28.xml"/><Relationship Id="rId4" Type="http://schemas.openxmlformats.org/officeDocument/2006/relationships/diagramQuickStyle" Target="../diagrams/quickStyle27.xml"/><Relationship Id="rId9" Type="http://schemas.openxmlformats.org/officeDocument/2006/relationships/diagramQuickStyle" Target="../diagrams/quickStyle28.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30.xml"/><Relationship Id="rId3" Type="http://schemas.openxmlformats.org/officeDocument/2006/relationships/diagramLayout" Target="../diagrams/layout29.xml"/><Relationship Id="rId7" Type="http://schemas.openxmlformats.org/officeDocument/2006/relationships/diagramData" Target="../diagrams/data30.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11" Type="http://schemas.microsoft.com/office/2007/relationships/diagramDrawing" Target="../diagrams/drawing30.xml"/><Relationship Id="rId5" Type="http://schemas.openxmlformats.org/officeDocument/2006/relationships/diagramColors" Target="../diagrams/colors29.xml"/><Relationship Id="rId10" Type="http://schemas.openxmlformats.org/officeDocument/2006/relationships/diagramColors" Target="../diagrams/colors30.xml"/><Relationship Id="rId4" Type="http://schemas.openxmlformats.org/officeDocument/2006/relationships/diagramQuickStyle" Target="../diagrams/quickStyle29.xml"/><Relationship Id="rId9" Type="http://schemas.openxmlformats.org/officeDocument/2006/relationships/diagramQuickStyle" Target="../diagrams/quickStyle30.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32.xml"/><Relationship Id="rId3" Type="http://schemas.openxmlformats.org/officeDocument/2006/relationships/diagramLayout" Target="../diagrams/layout31.xml"/><Relationship Id="rId7" Type="http://schemas.openxmlformats.org/officeDocument/2006/relationships/diagramData" Target="../diagrams/data32.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11" Type="http://schemas.microsoft.com/office/2007/relationships/diagramDrawing" Target="../diagrams/drawing32.xml"/><Relationship Id="rId5" Type="http://schemas.openxmlformats.org/officeDocument/2006/relationships/diagramColors" Target="../diagrams/colors31.xml"/><Relationship Id="rId10" Type="http://schemas.openxmlformats.org/officeDocument/2006/relationships/diagramColors" Target="../diagrams/colors32.xml"/><Relationship Id="rId4" Type="http://schemas.openxmlformats.org/officeDocument/2006/relationships/diagramQuickStyle" Target="../diagrams/quickStyle31.xml"/><Relationship Id="rId9" Type="http://schemas.openxmlformats.org/officeDocument/2006/relationships/diagramQuickStyle" Target="../diagrams/quickStyle32.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34.xml"/><Relationship Id="rId3" Type="http://schemas.openxmlformats.org/officeDocument/2006/relationships/diagramLayout" Target="../diagrams/layout33.xml"/><Relationship Id="rId7" Type="http://schemas.openxmlformats.org/officeDocument/2006/relationships/diagramData" Target="../diagrams/data34.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11" Type="http://schemas.microsoft.com/office/2007/relationships/diagramDrawing" Target="../diagrams/drawing34.xml"/><Relationship Id="rId5" Type="http://schemas.openxmlformats.org/officeDocument/2006/relationships/diagramColors" Target="../diagrams/colors33.xml"/><Relationship Id="rId10" Type="http://schemas.openxmlformats.org/officeDocument/2006/relationships/diagramColors" Target="../diagrams/colors34.xml"/><Relationship Id="rId4" Type="http://schemas.openxmlformats.org/officeDocument/2006/relationships/diagramQuickStyle" Target="../diagrams/quickStyle33.xml"/><Relationship Id="rId9" Type="http://schemas.openxmlformats.org/officeDocument/2006/relationships/diagramQuickStyle" Target="../diagrams/quickStyle34.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36.xml"/><Relationship Id="rId3" Type="http://schemas.openxmlformats.org/officeDocument/2006/relationships/diagramLayout" Target="../diagrams/layout35.xml"/><Relationship Id="rId7" Type="http://schemas.openxmlformats.org/officeDocument/2006/relationships/diagramData" Target="../diagrams/data36.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11" Type="http://schemas.microsoft.com/office/2007/relationships/diagramDrawing" Target="../diagrams/drawing36.xml"/><Relationship Id="rId5" Type="http://schemas.openxmlformats.org/officeDocument/2006/relationships/diagramColors" Target="../diagrams/colors35.xml"/><Relationship Id="rId10" Type="http://schemas.openxmlformats.org/officeDocument/2006/relationships/diagramColors" Target="../diagrams/colors36.xml"/><Relationship Id="rId4" Type="http://schemas.openxmlformats.org/officeDocument/2006/relationships/diagramQuickStyle" Target="../diagrams/quickStyle35.xml"/><Relationship Id="rId9" Type="http://schemas.openxmlformats.org/officeDocument/2006/relationships/diagramQuickStyle" Target="../diagrams/quickStyle36.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38.xml"/><Relationship Id="rId3" Type="http://schemas.openxmlformats.org/officeDocument/2006/relationships/diagramLayout" Target="../diagrams/layout37.xml"/><Relationship Id="rId7" Type="http://schemas.openxmlformats.org/officeDocument/2006/relationships/diagramData" Target="../diagrams/data38.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11" Type="http://schemas.microsoft.com/office/2007/relationships/diagramDrawing" Target="../diagrams/drawing38.xml"/><Relationship Id="rId5" Type="http://schemas.openxmlformats.org/officeDocument/2006/relationships/diagramColors" Target="../diagrams/colors37.xml"/><Relationship Id="rId10" Type="http://schemas.openxmlformats.org/officeDocument/2006/relationships/diagramColors" Target="../diagrams/colors38.xml"/><Relationship Id="rId4" Type="http://schemas.openxmlformats.org/officeDocument/2006/relationships/diagramQuickStyle" Target="../diagrams/quickStyle37.xml"/><Relationship Id="rId9" Type="http://schemas.openxmlformats.org/officeDocument/2006/relationships/diagramQuickStyle" Target="../diagrams/quickStyle38.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18" Type="http://schemas.openxmlformats.org/officeDocument/2006/relationships/diagramLayout" Target="../diagrams/layout6.xml"/><Relationship Id="rId3" Type="http://schemas.openxmlformats.org/officeDocument/2006/relationships/diagramLayout" Target="../diagrams/layout3.xml"/><Relationship Id="rId21" Type="http://schemas.microsoft.com/office/2007/relationships/diagramDrawing" Target="../diagrams/drawing6.xml"/><Relationship Id="rId7" Type="http://schemas.openxmlformats.org/officeDocument/2006/relationships/diagramData" Target="../diagrams/data4.xml"/><Relationship Id="rId12" Type="http://schemas.openxmlformats.org/officeDocument/2006/relationships/diagramData" Target="../diagrams/data5.xml"/><Relationship Id="rId17" Type="http://schemas.openxmlformats.org/officeDocument/2006/relationships/diagramData" Target="../diagrams/data6.xml"/><Relationship Id="rId2" Type="http://schemas.openxmlformats.org/officeDocument/2006/relationships/diagramData" Target="../diagrams/data3.xml"/><Relationship Id="rId16" Type="http://schemas.microsoft.com/office/2007/relationships/diagramDrawing" Target="../diagrams/drawing5.xml"/><Relationship Id="rId20" Type="http://schemas.openxmlformats.org/officeDocument/2006/relationships/diagramColors" Target="../diagrams/colors6.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19" Type="http://schemas.openxmlformats.org/officeDocument/2006/relationships/diagramQuickStyle" Target="../diagrams/quickStyle6.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40.xml"/><Relationship Id="rId3" Type="http://schemas.openxmlformats.org/officeDocument/2006/relationships/diagramLayout" Target="../diagrams/layout39.xml"/><Relationship Id="rId7" Type="http://schemas.openxmlformats.org/officeDocument/2006/relationships/diagramData" Target="../diagrams/data40.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11" Type="http://schemas.microsoft.com/office/2007/relationships/diagramDrawing" Target="../diagrams/drawing40.xml"/><Relationship Id="rId5" Type="http://schemas.openxmlformats.org/officeDocument/2006/relationships/diagramColors" Target="../diagrams/colors39.xml"/><Relationship Id="rId10" Type="http://schemas.openxmlformats.org/officeDocument/2006/relationships/diagramColors" Target="../diagrams/colors40.xml"/><Relationship Id="rId4" Type="http://schemas.openxmlformats.org/officeDocument/2006/relationships/diagramQuickStyle" Target="../diagrams/quickStyle39.xml"/><Relationship Id="rId9" Type="http://schemas.openxmlformats.org/officeDocument/2006/relationships/diagramQuickStyle" Target="../diagrams/quickStyle40.xml"/></Relationships>
</file>

<file path=ppt/slides/_rels/slide21.xml.rels><?xml version="1.0" encoding="UTF-8" standalone="yes"?>
<Relationships xmlns="http://schemas.openxmlformats.org/package/2006/relationships"><Relationship Id="rId8" Type="http://schemas.openxmlformats.org/officeDocument/2006/relationships/diagramLayout" Target="../diagrams/layout42.xml"/><Relationship Id="rId3" Type="http://schemas.openxmlformats.org/officeDocument/2006/relationships/diagramLayout" Target="../diagrams/layout41.xml"/><Relationship Id="rId7" Type="http://schemas.openxmlformats.org/officeDocument/2006/relationships/diagramData" Target="../diagrams/data42.xml"/><Relationship Id="rId2" Type="http://schemas.openxmlformats.org/officeDocument/2006/relationships/diagramData" Target="../diagrams/data41.xml"/><Relationship Id="rId1" Type="http://schemas.openxmlformats.org/officeDocument/2006/relationships/slideLayout" Target="../slideLayouts/slideLayout2.xml"/><Relationship Id="rId6" Type="http://schemas.microsoft.com/office/2007/relationships/diagramDrawing" Target="../diagrams/drawing41.xml"/><Relationship Id="rId11" Type="http://schemas.microsoft.com/office/2007/relationships/diagramDrawing" Target="../diagrams/drawing42.xml"/><Relationship Id="rId5" Type="http://schemas.openxmlformats.org/officeDocument/2006/relationships/diagramColors" Target="../diagrams/colors41.xml"/><Relationship Id="rId10" Type="http://schemas.openxmlformats.org/officeDocument/2006/relationships/diagramColors" Target="../diagrams/colors42.xml"/><Relationship Id="rId4" Type="http://schemas.openxmlformats.org/officeDocument/2006/relationships/diagramQuickStyle" Target="../diagrams/quickStyle41.xml"/><Relationship Id="rId9" Type="http://schemas.openxmlformats.org/officeDocument/2006/relationships/diagramQuickStyle" Target="../diagrams/quickStyle42.xml"/></Relationships>
</file>

<file path=ppt/slides/_rels/slide22.xml.rels><?xml version="1.0" encoding="UTF-8" standalone="yes"?>
<Relationships xmlns="http://schemas.openxmlformats.org/package/2006/relationships"><Relationship Id="rId8" Type="http://schemas.openxmlformats.org/officeDocument/2006/relationships/diagramLayout" Target="../diagrams/layout44.xml"/><Relationship Id="rId3" Type="http://schemas.openxmlformats.org/officeDocument/2006/relationships/diagramLayout" Target="../diagrams/layout43.xml"/><Relationship Id="rId7" Type="http://schemas.openxmlformats.org/officeDocument/2006/relationships/diagramData" Target="../diagrams/data44.xml"/><Relationship Id="rId2" Type="http://schemas.openxmlformats.org/officeDocument/2006/relationships/diagramData" Target="../diagrams/data43.xml"/><Relationship Id="rId1" Type="http://schemas.openxmlformats.org/officeDocument/2006/relationships/slideLayout" Target="../slideLayouts/slideLayout2.xml"/><Relationship Id="rId6" Type="http://schemas.microsoft.com/office/2007/relationships/diagramDrawing" Target="../diagrams/drawing43.xml"/><Relationship Id="rId11" Type="http://schemas.microsoft.com/office/2007/relationships/diagramDrawing" Target="../diagrams/drawing44.xml"/><Relationship Id="rId5" Type="http://schemas.openxmlformats.org/officeDocument/2006/relationships/diagramColors" Target="../diagrams/colors43.xml"/><Relationship Id="rId10" Type="http://schemas.openxmlformats.org/officeDocument/2006/relationships/diagramColors" Target="../diagrams/colors44.xml"/><Relationship Id="rId4" Type="http://schemas.openxmlformats.org/officeDocument/2006/relationships/diagramQuickStyle" Target="../diagrams/quickStyle43.xml"/><Relationship Id="rId9" Type="http://schemas.openxmlformats.org/officeDocument/2006/relationships/diagramQuickStyle" Target="../diagrams/quickStyle4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5.xml"/><Relationship Id="rId2" Type="http://schemas.openxmlformats.org/officeDocument/2006/relationships/diagramData" Target="../diagrams/data45.xml"/><Relationship Id="rId1" Type="http://schemas.openxmlformats.org/officeDocument/2006/relationships/slideLayout" Target="../slideLayouts/slideLayout2.xml"/><Relationship Id="rId6" Type="http://schemas.microsoft.com/office/2007/relationships/diagramDrawing" Target="../diagrams/drawing45.xml"/><Relationship Id="rId5" Type="http://schemas.openxmlformats.org/officeDocument/2006/relationships/diagramColors" Target="../diagrams/colors45.xml"/><Relationship Id="rId4" Type="http://schemas.openxmlformats.org/officeDocument/2006/relationships/diagramQuickStyle" Target="../diagrams/quickStyle45.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47.xml"/><Relationship Id="rId3" Type="http://schemas.openxmlformats.org/officeDocument/2006/relationships/diagramLayout" Target="../diagrams/layout46.xml"/><Relationship Id="rId7" Type="http://schemas.openxmlformats.org/officeDocument/2006/relationships/diagramData" Target="../diagrams/data47.xml"/><Relationship Id="rId2" Type="http://schemas.openxmlformats.org/officeDocument/2006/relationships/diagramData" Target="../diagrams/data46.xml"/><Relationship Id="rId1" Type="http://schemas.openxmlformats.org/officeDocument/2006/relationships/slideLayout" Target="../slideLayouts/slideLayout2.xml"/><Relationship Id="rId6" Type="http://schemas.microsoft.com/office/2007/relationships/diagramDrawing" Target="../diagrams/drawing46.xml"/><Relationship Id="rId11" Type="http://schemas.microsoft.com/office/2007/relationships/diagramDrawing" Target="../diagrams/drawing47.xml"/><Relationship Id="rId5" Type="http://schemas.openxmlformats.org/officeDocument/2006/relationships/diagramColors" Target="../diagrams/colors46.xml"/><Relationship Id="rId10" Type="http://schemas.openxmlformats.org/officeDocument/2006/relationships/diagramColors" Target="../diagrams/colors47.xml"/><Relationship Id="rId4" Type="http://schemas.openxmlformats.org/officeDocument/2006/relationships/diagramQuickStyle" Target="../diagrams/quickStyle46.xml"/><Relationship Id="rId9" Type="http://schemas.openxmlformats.org/officeDocument/2006/relationships/diagramQuickStyle" Target="../diagrams/quickStyle47.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49.xml"/><Relationship Id="rId3" Type="http://schemas.openxmlformats.org/officeDocument/2006/relationships/diagramLayout" Target="../diagrams/layout48.xml"/><Relationship Id="rId7" Type="http://schemas.openxmlformats.org/officeDocument/2006/relationships/diagramData" Target="../diagrams/data49.xml"/><Relationship Id="rId2" Type="http://schemas.openxmlformats.org/officeDocument/2006/relationships/diagramData" Target="../diagrams/data48.xml"/><Relationship Id="rId1" Type="http://schemas.openxmlformats.org/officeDocument/2006/relationships/slideLayout" Target="../slideLayouts/slideLayout2.xml"/><Relationship Id="rId6" Type="http://schemas.microsoft.com/office/2007/relationships/diagramDrawing" Target="../diagrams/drawing48.xml"/><Relationship Id="rId11" Type="http://schemas.microsoft.com/office/2007/relationships/diagramDrawing" Target="../diagrams/drawing49.xml"/><Relationship Id="rId5" Type="http://schemas.openxmlformats.org/officeDocument/2006/relationships/diagramColors" Target="../diagrams/colors48.xml"/><Relationship Id="rId10" Type="http://schemas.openxmlformats.org/officeDocument/2006/relationships/diagramColors" Target="../diagrams/colors49.xml"/><Relationship Id="rId4" Type="http://schemas.openxmlformats.org/officeDocument/2006/relationships/diagramQuickStyle" Target="../diagrams/quickStyle48.xml"/><Relationship Id="rId9" Type="http://schemas.openxmlformats.org/officeDocument/2006/relationships/diagramQuickStyle" Target="../diagrams/quickStyle49.xml"/></Relationships>
</file>

<file path=ppt/slides/_rels/slide26.xml.rels><?xml version="1.0" encoding="UTF-8" standalone="yes"?>
<Relationships xmlns="http://schemas.openxmlformats.org/package/2006/relationships"><Relationship Id="rId8" Type="http://schemas.openxmlformats.org/officeDocument/2006/relationships/diagramLayout" Target="../diagrams/layout51.xml"/><Relationship Id="rId3" Type="http://schemas.openxmlformats.org/officeDocument/2006/relationships/diagramLayout" Target="../diagrams/layout50.xml"/><Relationship Id="rId7" Type="http://schemas.openxmlformats.org/officeDocument/2006/relationships/diagramData" Target="../diagrams/data51.xml"/><Relationship Id="rId2" Type="http://schemas.openxmlformats.org/officeDocument/2006/relationships/diagramData" Target="../diagrams/data50.xml"/><Relationship Id="rId1" Type="http://schemas.openxmlformats.org/officeDocument/2006/relationships/slideLayout" Target="../slideLayouts/slideLayout2.xml"/><Relationship Id="rId6" Type="http://schemas.microsoft.com/office/2007/relationships/diagramDrawing" Target="../diagrams/drawing50.xml"/><Relationship Id="rId11" Type="http://schemas.microsoft.com/office/2007/relationships/diagramDrawing" Target="../diagrams/drawing51.xml"/><Relationship Id="rId5" Type="http://schemas.openxmlformats.org/officeDocument/2006/relationships/diagramColors" Target="../diagrams/colors50.xml"/><Relationship Id="rId10" Type="http://schemas.openxmlformats.org/officeDocument/2006/relationships/diagramColors" Target="../diagrams/colors51.xml"/><Relationship Id="rId4" Type="http://schemas.openxmlformats.org/officeDocument/2006/relationships/diagramQuickStyle" Target="../diagrams/quickStyle50.xml"/><Relationship Id="rId9" Type="http://schemas.openxmlformats.org/officeDocument/2006/relationships/diagramQuickStyle" Target="../diagrams/quickStyle51.xml"/></Relationships>
</file>

<file path=ppt/slides/_rels/slide27.xml.rels><?xml version="1.0" encoding="UTF-8" standalone="yes"?>
<Relationships xmlns="http://schemas.openxmlformats.org/package/2006/relationships"><Relationship Id="rId8" Type="http://schemas.openxmlformats.org/officeDocument/2006/relationships/diagramLayout" Target="../diagrams/layout53.xml"/><Relationship Id="rId3" Type="http://schemas.openxmlformats.org/officeDocument/2006/relationships/diagramLayout" Target="../diagrams/layout52.xml"/><Relationship Id="rId7" Type="http://schemas.openxmlformats.org/officeDocument/2006/relationships/diagramData" Target="../diagrams/data53.xml"/><Relationship Id="rId2" Type="http://schemas.openxmlformats.org/officeDocument/2006/relationships/diagramData" Target="../diagrams/data52.xml"/><Relationship Id="rId1" Type="http://schemas.openxmlformats.org/officeDocument/2006/relationships/slideLayout" Target="../slideLayouts/slideLayout2.xml"/><Relationship Id="rId6" Type="http://schemas.microsoft.com/office/2007/relationships/diagramDrawing" Target="../diagrams/drawing52.xml"/><Relationship Id="rId11" Type="http://schemas.microsoft.com/office/2007/relationships/diagramDrawing" Target="../diagrams/drawing53.xml"/><Relationship Id="rId5" Type="http://schemas.openxmlformats.org/officeDocument/2006/relationships/diagramColors" Target="../diagrams/colors52.xml"/><Relationship Id="rId10" Type="http://schemas.openxmlformats.org/officeDocument/2006/relationships/diagramColors" Target="../diagrams/colors53.xml"/><Relationship Id="rId4" Type="http://schemas.openxmlformats.org/officeDocument/2006/relationships/diagramQuickStyle" Target="../diagrams/quickStyle52.xml"/><Relationship Id="rId9" Type="http://schemas.openxmlformats.org/officeDocument/2006/relationships/diagramQuickStyle" Target="../diagrams/quickStyle53.xml"/></Relationships>
</file>

<file path=ppt/slides/_rels/slide28.xml.rels><?xml version="1.0" encoding="UTF-8" standalone="yes"?>
<Relationships xmlns="http://schemas.openxmlformats.org/package/2006/relationships"><Relationship Id="rId8" Type="http://schemas.openxmlformats.org/officeDocument/2006/relationships/diagramLayout" Target="../diagrams/layout55.xml"/><Relationship Id="rId3" Type="http://schemas.openxmlformats.org/officeDocument/2006/relationships/diagramLayout" Target="../diagrams/layout54.xml"/><Relationship Id="rId7" Type="http://schemas.openxmlformats.org/officeDocument/2006/relationships/diagramData" Target="../diagrams/data55.xml"/><Relationship Id="rId2" Type="http://schemas.openxmlformats.org/officeDocument/2006/relationships/diagramData" Target="../diagrams/data54.xml"/><Relationship Id="rId1" Type="http://schemas.openxmlformats.org/officeDocument/2006/relationships/slideLayout" Target="../slideLayouts/slideLayout2.xml"/><Relationship Id="rId6" Type="http://schemas.microsoft.com/office/2007/relationships/diagramDrawing" Target="../diagrams/drawing54.xml"/><Relationship Id="rId11" Type="http://schemas.microsoft.com/office/2007/relationships/diagramDrawing" Target="../diagrams/drawing55.xml"/><Relationship Id="rId5" Type="http://schemas.openxmlformats.org/officeDocument/2006/relationships/diagramColors" Target="../diagrams/colors54.xml"/><Relationship Id="rId10" Type="http://schemas.openxmlformats.org/officeDocument/2006/relationships/diagramColors" Target="../diagrams/colors55.xml"/><Relationship Id="rId4" Type="http://schemas.openxmlformats.org/officeDocument/2006/relationships/diagramQuickStyle" Target="../diagrams/quickStyle54.xml"/><Relationship Id="rId9" Type="http://schemas.openxmlformats.org/officeDocument/2006/relationships/diagramQuickStyle" Target="../diagrams/quickStyle55.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57.xml"/><Relationship Id="rId3" Type="http://schemas.openxmlformats.org/officeDocument/2006/relationships/diagramLayout" Target="../diagrams/layout56.xml"/><Relationship Id="rId7" Type="http://schemas.openxmlformats.org/officeDocument/2006/relationships/diagramData" Target="../diagrams/data57.xml"/><Relationship Id="rId2" Type="http://schemas.openxmlformats.org/officeDocument/2006/relationships/diagramData" Target="../diagrams/data56.xml"/><Relationship Id="rId1" Type="http://schemas.openxmlformats.org/officeDocument/2006/relationships/slideLayout" Target="../slideLayouts/slideLayout2.xml"/><Relationship Id="rId6" Type="http://schemas.microsoft.com/office/2007/relationships/diagramDrawing" Target="../diagrams/drawing56.xml"/><Relationship Id="rId11" Type="http://schemas.microsoft.com/office/2007/relationships/diagramDrawing" Target="../diagrams/drawing57.xml"/><Relationship Id="rId5" Type="http://schemas.openxmlformats.org/officeDocument/2006/relationships/diagramColors" Target="../diagrams/colors56.xml"/><Relationship Id="rId10" Type="http://schemas.openxmlformats.org/officeDocument/2006/relationships/diagramColors" Target="../diagrams/colors57.xml"/><Relationship Id="rId4" Type="http://schemas.openxmlformats.org/officeDocument/2006/relationships/diagramQuickStyle" Target="../diagrams/quickStyle56.xml"/><Relationship Id="rId9" Type="http://schemas.openxmlformats.org/officeDocument/2006/relationships/diagramQuickStyle" Target="../diagrams/quickStyle5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0.xml.rels><?xml version="1.0" encoding="UTF-8" standalone="yes"?>
<Relationships xmlns="http://schemas.openxmlformats.org/package/2006/relationships"><Relationship Id="rId8" Type="http://schemas.openxmlformats.org/officeDocument/2006/relationships/diagramLayout" Target="../diagrams/layout59.xml"/><Relationship Id="rId3" Type="http://schemas.openxmlformats.org/officeDocument/2006/relationships/diagramLayout" Target="../diagrams/layout58.xml"/><Relationship Id="rId7" Type="http://schemas.openxmlformats.org/officeDocument/2006/relationships/diagramData" Target="../diagrams/data59.xml"/><Relationship Id="rId2" Type="http://schemas.openxmlformats.org/officeDocument/2006/relationships/diagramData" Target="../diagrams/data58.xml"/><Relationship Id="rId1" Type="http://schemas.openxmlformats.org/officeDocument/2006/relationships/slideLayout" Target="../slideLayouts/slideLayout2.xml"/><Relationship Id="rId6" Type="http://schemas.microsoft.com/office/2007/relationships/diagramDrawing" Target="../diagrams/drawing58.xml"/><Relationship Id="rId11" Type="http://schemas.microsoft.com/office/2007/relationships/diagramDrawing" Target="../diagrams/drawing59.xml"/><Relationship Id="rId5" Type="http://schemas.openxmlformats.org/officeDocument/2006/relationships/diagramColors" Target="../diagrams/colors58.xml"/><Relationship Id="rId10" Type="http://schemas.openxmlformats.org/officeDocument/2006/relationships/diagramColors" Target="../diagrams/colors59.xml"/><Relationship Id="rId4" Type="http://schemas.openxmlformats.org/officeDocument/2006/relationships/diagramQuickStyle" Target="../diagrams/quickStyle58.xml"/><Relationship Id="rId9" Type="http://schemas.openxmlformats.org/officeDocument/2006/relationships/diagramQuickStyle" Target="../diagrams/quickStyle59.xml"/></Relationships>
</file>

<file path=ppt/slides/_rels/slide31.xml.rels><?xml version="1.0" encoding="UTF-8" standalone="yes"?>
<Relationships xmlns="http://schemas.openxmlformats.org/package/2006/relationships"><Relationship Id="rId8" Type="http://schemas.openxmlformats.org/officeDocument/2006/relationships/diagramLayout" Target="../diagrams/layout61.xml"/><Relationship Id="rId3" Type="http://schemas.openxmlformats.org/officeDocument/2006/relationships/diagramLayout" Target="../diagrams/layout60.xml"/><Relationship Id="rId7" Type="http://schemas.openxmlformats.org/officeDocument/2006/relationships/diagramData" Target="../diagrams/data61.xml"/><Relationship Id="rId2" Type="http://schemas.openxmlformats.org/officeDocument/2006/relationships/diagramData" Target="../diagrams/data60.xml"/><Relationship Id="rId1" Type="http://schemas.openxmlformats.org/officeDocument/2006/relationships/slideLayout" Target="../slideLayouts/slideLayout2.xml"/><Relationship Id="rId6" Type="http://schemas.microsoft.com/office/2007/relationships/diagramDrawing" Target="../diagrams/drawing60.xml"/><Relationship Id="rId11" Type="http://schemas.microsoft.com/office/2007/relationships/diagramDrawing" Target="../diagrams/drawing61.xml"/><Relationship Id="rId5" Type="http://schemas.openxmlformats.org/officeDocument/2006/relationships/diagramColors" Target="../diagrams/colors60.xml"/><Relationship Id="rId10" Type="http://schemas.openxmlformats.org/officeDocument/2006/relationships/diagramColors" Target="../diagrams/colors61.xml"/><Relationship Id="rId4" Type="http://schemas.openxmlformats.org/officeDocument/2006/relationships/diagramQuickStyle" Target="../diagrams/quickStyle60.xml"/><Relationship Id="rId9" Type="http://schemas.openxmlformats.org/officeDocument/2006/relationships/diagramQuickStyle" Target="../diagrams/quickStyle61.xml"/></Relationships>
</file>

<file path=ppt/slides/_rels/slide32.xml.rels><?xml version="1.0" encoding="UTF-8" standalone="yes"?>
<Relationships xmlns="http://schemas.openxmlformats.org/package/2006/relationships"><Relationship Id="rId8" Type="http://schemas.openxmlformats.org/officeDocument/2006/relationships/diagramLayout" Target="../diagrams/layout63.xml"/><Relationship Id="rId3" Type="http://schemas.openxmlformats.org/officeDocument/2006/relationships/diagramLayout" Target="../diagrams/layout62.xml"/><Relationship Id="rId7" Type="http://schemas.openxmlformats.org/officeDocument/2006/relationships/diagramData" Target="../diagrams/data63.xml"/><Relationship Id="rId2" Type="http://schemas.openxmlformats.org/officeDocument/2006/relationships/diagramData" Target="../diagrams/data62.xml"/><Relationship Id="rId1" Type="http://schemas.openxmlformats.org/officeDocument/2006/relationships/slideLayout" Target="../slideLayouts/slideLayout2.xml"/><Relationship Id="rId6" Type="http://schemas.microsoft.com/office/2007/relationships/diagramDrawing" Target="../diagrams/drawing62.xml"/><Relationship Id="rId11" Type="http://schemas.microsoft.com/office/2007/relationships/diagramDrawing" Target="../diagrams/drawing63.xml"/><Relationship Id="rId5" Type="http://schemas.openxmlformats.org/officeDocument/2006/relationships/diagramColors" Target="../diagrams/colors62.xml"/><Relationship Id="rId10" Type="http://schemas.openxmlformats.org/officeDocument/2006/relationships/diagramColors" Target="../diagrams/colors63.xml"/><Relationship Id="rId4" Type="http://schemas.openxmlformats.org/officeDocument/2006/relationships/diagramQuickStyle" Target="../diagrams/quickStyle62.xml"/><Relationship Id="rId9" Type="http://schemas.openxmlformats.org/officeDocument/2006/relationships/diagramQuickStyle" Target="../diagrams/quickStyle63.xml"/></Relationships>
</file>

<file path=ppt/slides/_rels/slide33.xml.rels><?xml version="1.0" encoding="UTF-8" standalone="yes"?>
<Relationships xmlns="http://schemas.openxmlformats.org/package/2006/relationships"><Relationship Id="rId8" Type="http://schemas.openxmlformats.org/officeDocument/2006/relationships/diagramLayout" Target="../diagrams/layout65.xml"/><Relationship Id="rId3" Type="http://schemas.openxmlformats.org/officeDocument/2006/relationships/diagramLayout" Target="../diagrams/layout64.xml"/><Relationship Id="rId7" Type="http://schemas.openxmlformats.org/officeDocument/2006/relationships/diagramData" Target="../diagrams/data65.xml"/><Relationship Id="rId2" Type="http://schemas.openxmlformats.org/officeDocument/2006/relationships/diagramData" Target="../diagrams/data64.xml"/><Relationship Id="rId1" Type="http://schemas.openxmlformats.org/officeDocument/2006/relationships/slideLayout" Target="../slideLayouts/slideLayout2.xml"/><Relationship Id="rId6" Type="http://schemas.microsoft.com/office/2007/relationships/diagramDrawing" Target="../diagrams/drawing64.xml"/><Relationship Id="rId11" Type="http://schemas.microsoft.com/office/2007/relationships/diagramDrawing" Target="../diagrams/drawing65.xml"/><Relationship Id="rId5" Type="http://schemas.openxmlformats.org/officeDocument/2006/relationships/diagramColors" Target="../diagrams/colors64.xml"/><Relationship Id="rId10" Type="http://schemas.openxmlformats.org/officeDocument/2006/relationships/diagramColors" Target="../diagrams/colors65.xml"/><Relationship Id="rId4" Type="http://schemas.openxmlformats.org/officeDocument/2006/relationships/diagramQuickStyle" Target="../diagrams/quickStyle64.xml"/><Relationship Id="rId9" Type="http://schemas.openxmlformats.org/officeDocument/2006/relationships/diagramQuickStyle" Target="../diagrams/quickStyle65.xml"/></Relationships>
</file>

<file path=ppt/slides/_rels/slide34.xml.rels><?xml version="1.0" encoding="UTF-8" standalone="yes"?>
<Relationships xmlns="http://schemas.openxmlformats.org/package/2006/relationships"><Relationship Id="rId8" Type="http://schemas.openxmlformats.org/officeDocument/2006/relationships/diagramLayout" Target="../diagrams/layout67.xml"/><Relationship Id="rId3" Type="http://schemas.openxmlformats.org/officeDocument/2006/relationships/diagramLayout" Target="../diagrams/layout66.xml"/><Relationship Id="rId7" Type="http://schemas.openxmlformats.org/officeDocument/2006/relationships/diagramData" Target="../diagrams/data67.xml"/><Relationship Id="rId2" Type="http://schemas.openxmlformats.org/officeDocument/2006/relationships/diagramData" Target="../diagrams/data66.xml"/><Relationship Id="rId1" Type="http://schemas.openxmlformats.org/officeDocument/2006/relationships/slideLayout" Target="../slideLayouts/slideLayout2.xml"/><Relationship Id="rId6" Type="http://schemas.microsoft.com/office/2007/relationships/diagramDrawing" Target="../diagrams/drawing66.xml"/><Relationship Id="rId11" Type="http://schemas.microsoft.com/office/2007/relationships/diagramDrawing" Target="../diagrams/drawing67.xml"/><Relationship Id="rId5" Type="http://schemas.openxmlformats.org/officeDocument/2006/relationships/diagramColors" Target="../diagrams/colors66.xml"/><Relationship Id="rId10" Type="http://schemas.openxmlformats.org/officeDocument/2006/relationships/diagramColors" Target="../diagrams/colors67.xml"/><Relationship Id="rId4" Type="http://schemas.openxmlformats.org/officeDocument/2006/relationships/diagramQuickStyle" Target="../diagrams/quickStyle66.xml"/><Relationship Id="rId9" Type="http://schemas.openxmlformats.org/officeDocument/2006/relationships/diagramQuickStyle" Target="../diagrams/quickStyle67.xml"/></Relationships>
</file>

<file path=ppt/slides/_rels/slide35.xml.rels><?xml version="1.0" encoding="UTF-8" standalone="yes"?>
<Relationships xmlns="http://schemas.openxmlformats.org/package/2006/relationships"><Relationship Id="rId8" Type="http://schemas.openxmlformats.org/officeDocument/2006/relationships/diagramLayout" Target="../diagrams/layout69.xml"/><Relationship Id="rId3" Type="http://schemas.openxmlformats.org/officeDocument/2006/relationships/diagramLayout" Target="../diagrams/layout68.xml"/><Relationship Id="rId7" Type="http://schemas.openxmlformats.org/officeDocument/2006/relationships/diagramData" Target="../diagrams/data69.xml"/><Relationship Id="rId2" Type="http://schemas.openxmlformats.org/officeDocument/2006/relationships/diagramData" Target="../diagrams/data68.xml"/><Relationship Id="rId1" Type="http://schemas.openxmlformats.org/officeDocument/2006/relationships/slideLayout" Target="../slideLayouts/slideLayout2.xml"/><Relationship Id="rId6" Type="http://schemas.microsoft.com/office/2007/relationships/diagramDrawing" Target="../diagrams/drawing68.xml"/><Relationship Id="rId11" Type="http://schemas.microsoft.com/office/2007/relationships/diagramDrawing" Target="../diagrams/drawing69.xml"/><Relationship Id="rId5" Type="http://schemas.openxmlformats.org/officeDocument/2006/relationships/diagramColors" Target="../diagrams/colors68.xml"/><Relationship Id="rId10" Type="http://schemas.openxmlformats.org/officeDocument/2006/relationships/diagramColors" Target="../diagrams/colors69.xml"/><Relationship Id="rId4" Type="http://schemas.openxmlformats.org/officeDocument/2006/relationships/diagramQuickStyle" Target="../diagrams/quickStyle68.xml"/><Relationship Id="rId9" Type="http://schemas.openxmlformats.org/officeDocument/2006/relationships/diagramQuickStyle" Target="../diagrams/quickStyle69.xml"/></Relationships>
</file>

<file path=ppt/slides/_rels/slide36.xml.rels><?xml version="1.0" encoding="UTF-8" standalone="yes"?>
<Relationships xmlns="http://schemas.openxmlformats.org/package/2006/relationships"><Relationship Id="rId8" Type="http://schemas.openxmlformats.org/officeDocument/2006/relationships/diagramLayout" Target="../diagrams/layout71.xml"/><Relationship Id="rId3" Type="http://schemas.openxmlformats.org/officeDocument/2006/relationships/diagramLayout" Target="../diagrams/layout70.xml"/><Relationship Id="rId7" Type="http://schemas.openxmlformats.org/officeDocument/2006/relationships/diagramData" Target="../diagrams/data71.xml"/><Relationship Id="rId2" Type="http://schemas.openxmlformats.org/officeDocument/2006/relationships/diagramData" Target="../diagrams/data70.xml"/><Relationship Id="rId1" Type="http://schemas.openxmlformats.org/officeDocument/2006/relationships/slideLayout" Target="../slideLayouts/slideLayout2.xml"/><Relationship Id="rId6" Type="http://schemas.microsoft.com/office/2007/relationships/diagramDrawing" Target="../diagrams/drawing70.xml"/><Relationship Id="rId11" Type="http://schemas.microsoft.com/office/2007/relationships/diagramDrawing" Target="../diagrams/drawing71.xml"/><Relationship Id="rId5" Type="http://schemas.openxmlformats.org/officeDocument/2006/relationships/diagramColors" Target="../diagrams/colors70.xml"/><Relationship Id="rId10" Type="http://schemas.openxmlformats.org/officeDocument/2006/relationships/diagramColors" Target="../diagrams/colors71.xml"/><Relationship Id="rId4" Type="http://schemas.openxmlformats.org/officeDocument/2006/relationships/diagramQuickStyle" Target="../diagrams/quickStyle70.xml"/><Relationship Id="rId9" Type="http://schemas.openxmlformats.org/officeDocument/2006/relationships/diagramQuickStyle" Target="../diagrams/quickStyle71.xml"/></Relationships>
</file>

<file path=ppt/slides/_rels/slide37.xml.rels><?xml version="1.0" encoding="UTF-8" standalone="yes"?>
<Relationships xmlns="http://schemas.openxmlformats.org/package/2006/relationships"><Relationship Id="rId8" Type="http://schemas.openxmlformats.org/officeDocument/2006/relationships/diagramLayout" Target="../diagrams/layout73.xml"/><Relationship Id="rId3" Type="http://schemas.openxmlformats.org/officeDocument/2006/relationships/diagramLayout" Target="../diagrams/layout72.xml"/><Relationship Id="rId7" Type="http://schemas.openxmlformats.org/officeDocument/2006/relationships/diagramData" Target="../diagrams/data73.xml"/><Relationship Id="rId2" Type="http://schemas.openxmlformats.org/officeDocument/2006/relationships/diagramData" Target="../diagrams/data72.xml"/><Relationship Id="rId1" Type="http://schemas.openxmlformats.org/officeDocument/2006/relationships/slideLayout" Target="../slideLayouts/slideLayout2.xml"/><Relationship Id="rId6" Type="http://schemas.microsoft.com/office/2007/relationships/diagramDrawing" Target="../diagrams/drawing72.xml"/><Relationship Id="rId11" Type="http://schemas.microsoft.com/office/2007/relationships/diagramDrawing" Target="../diagrams/drawing73.xml"/><Relationship Id="rId5" Type="http://schemas.openxmlformats.org/officeDocument/2006/relationships/diagramColors" Target="../diagrams/colors72.xml"/><Relationship Id="rId10" Type="http://schemas.openxmlformats.org/officeDocument/2006/relationships/diagramColors" Target="../diagrams/colors73.xml"/><Relationship Id="rId4" Type="http://schemas.openxmlformats.org/officeDocument/2006/relationships/diagramQuickStyle" Target="../diagrams/quickStyle72.xml"/><Relationship Id="rId9" Type="http://schemas.openxmlformats.org/officeDocument/2006/relationships/diagramQuickStyle" Target="../diagrams/quickStyle73.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Layout" Target="../diagrams/layout13.xml"/><Relationship Id="rId7" Type="http://schemas.openxmlformats.org/officeDocument/2006/relationships/diagramData" Target="../diagrams/data14.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0" Type="http://schemas.openxmlformats.org/officeDocument/2006/relationships/diagramColors" Target="../diagrams/colors14.xml"/><Relationship Id="rId4" Type="http://schemas.openxmlformats.org/officeDocument/2006/relationships/diagramQuickStyle" Target="../diagrams/quickStyle13.xml"/><Relationship Id="rId9" Type="http://schemas.openxmlformats.org/officeDocument/2006/relationships/diagramQuickStyle" Target="../diagrams/quickStyle14.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67848357"/>
              </p:ext>
            </p:extLst>
          </p:nvPr>
        </p:nvGraphicFramePr>
        <p:xfrm>
          <a:off x="685800" y="152400"/>
          <a:ext cx="7848600" cy="2762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 2"/>
          <p:cNvGraphicFramePr/>
          <p:nvPr>
            <p:extLst>
              <p:ext uri="{D42A27DB-BD31-4B8C-83A1-F6EECF244321}">
                <p14:modId xmlns:p14="http://schemas.microsoft.com/office/powerpoint/2010/main" val="3505189401"/>
              </p:ext>
            </p:extLst>
          </p:nvPr>
        </p:nvGraphicFramePr>
        <p:xfrm>
          <a:off x="1219200" y="3048000"/>
          <a:ext cx="6553200" cy="2514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97960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234993136"/>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959966039"/>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567386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6356740"/>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Content Placeholder 10"/>
          <p:cNvGraphicFramePr>
            <a:graphicFrameLocks noGrp="1"/>
          </p:cNvGraphicFramePr>
          <p:nvPr>
            <p:ph idx="1"/>
            <p:extLst>
              <p:ext uri="{D42A27DB-BD31-4B8C-83A1-F6EECF244321}">
                <p14:modId xmlns:p14="http://schemas.microsoft.com/office/powerpoint/2010/main" val="2966274261"/>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10452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946253154"/>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1324060723"/>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532945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87258819"/>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Content Placeholder 2"/>
          <p:cNvGraphicFramePr>
            <a:graphicFrameLocks noGrp="1"/>
          </p:cNvGraphicFramePr>
          <p:nvPr>
            <p:ph idx="1"/>
            <p:extLst>
              <p:ext uri="{D42A27DB-BD31-4B8C-83A1-F6EECF244321}">
                <p14:modId xmlns:p14="http://schemas.microsoft.com/office/powerpoint/2010/main" val="339673710"/>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4111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534088007"/>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2049384043"/>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71291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037355805"/>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idx="1"/>
            <p:extLst>
              <p:ext uri="{D42A27DB-BD31-4B8C-83A1-F6EECF244321}">
                <p14:modId xmlns:p14="http://schemas.microsoft.com/office/powerpoint/2010/main" val="676916333"/>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30741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45597858"/>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2981951423"/>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903472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43146515"/>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Content Placeholder 10"/>
          <p:cNvGraphicFramePr>
            <a:graphicFrameLocks noGrp="1"/>
          </p:cNvGraphicFramePr>
          <p:nvPr>
            <p:ph idx="1"/>
            <p:extLst>
              <p:ext uri="{D42A27DB-BD31-4B8C-83A1-F6EECF244321}">
                <p14:modId xmlns:p14="http://schemas.microsoft.com/office/powerpoint/2010/main" val="1319809554"/>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89198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459827771"/>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6" name="Content Placeholder 15"/>
          <p:cNvGraphicFramePr>
            <a:graphicFrameLocks noGrp="1"/>
          </p:cNvGraphicFramePr>
          <p:nvPr>
            <p:ph idx="1"/>
            <p:extLst>
              <p:ext uri="{D42A27DB-BD31-4B8C-83A1-F6EECF244321}">
                <p14:modId xmlns:p14="http://schemas.microsoft.com/office/powerpoint/2010/main" val="3575747442"/>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262505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953459334"/>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p:cNvGraphicFramePr>
            <a:graphicFrameLocks noGrp="1"/>
          </p:cNvGraphicFramePr>
          <p:nvPr>
            <p:ph idx="1"/>
            <p:extLst>
              <p:ext uri="{D42A27DB-BD31-4B8C-83A1-F6EECF244321}">
                <p14:modId xmlns:p14="http://schemas.microsoft.com/office/powerpoint/2010/main" val="3491738715"/>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13209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dirty="0" smtClean="0"/>
              <a:t>Goals:</a:t>
            </a:r>
          </a:p>
          <a:p>
            <a:pPr>
              <a:buFont typeface="Wingdings" pitchFamily="2" charset="2"/>
              <a:buChar char="Ø"/>
            </a:pPr>
            <a:r>
              <a:rPr lang="en-US" dirty="0" smtClean="0"/>
              <a:t>Broaden definition of Cognitive Science (CS) to make its application to NLP </a:t>
            </a:r>
            <a:r>
              <a:rPr lang="en-US" b="1" dirty="0" smtClean="0">
                <a:solidFill>
                  <a:srgbClr val="FFFF00"/>
                </a:solidFill>
              </a:rPr>
              <a:t>timeless</a:t>
            </a:r>
            <a:r>
              <a:rPr lang="en-US" dirty="0" smtClean="0"/>
              <a:t> – as opposed to fashionable (e.g. neurolinguistics, psycholinguistics, semiotics, social psychology, theoretical linguistics, etc.)</a:t>
            </a:r>
          </a:p>
          <a:p>
            <a:pPr>
              <a:buFont typeface="Wingdings" pitchFamily="2" charset="2"/>
              <a:buChar char="Ø"/>
            </a:pPr>
            <a:endParaRPr lang="en-US" dirty="0" smtClean="0"/>
          </a:p>
          <a:p>
            <a:pPr>
              <a:buFont typeface="Wingdings" pitchFamily="2" charset="2"/>
              <a:buChar char="Ø"/>
            </a:pPr>
            <a:r>
              <a:rPr lang="en-US" dirty="0" smtClean="0"/>
              <a:t>Use a generic definition of CS –an </a:t>
            </a:r>
            <a:r>
              <a:rPr lang="en-US" b="1" dirty="0" smtClean="0">
                <a:solidFill>
                  <a:srgbClr val="FFFF00"/>
                </a:solidFill>
              </a:rPr>
              <a:t>interdisciplinary</a:t>
            </a:r>
            <a:r>
              <a:rPr lang="en-US" b="1" dirty="0" smtClean="0">
                <a:solidFill>
                  <a:schemeClr val="tx2">
                    <a:lumMod val="75000"/>
                  </a:schemeClr>
                </a:solidFill>
              </a:rPr>
              <a:t> </a:t>
            </a:r>
            <a:r>
              <a:rPr lang="en-US" dirty="0" smtClean="0"/>
              <a:t>field of study concerned with how information is represented, processed and transformed – to encompass certain disciplines that are traditionally outside the scope of cognitive studies.    </a:t>
            </a:r>
          </a:p>
          <a:p>
            <a:pPr marL="0" indent="0">
              <a:buNone/>
            </a:pPr>
            <a:endParaRPr lang="en-US" dirty="0"/>
          </a:p>
          <a:p>
            <a:pPr marL="0" indent="0">
              <a:buNone/>
            </a:pPr>
            <a:endParaRPr lang="en-US" dirty="0"/>
          </a:p>
          <a:p>
            <a:pPr marL="0" indent="0">
              <a:buNone/>
            </a:pPr>
            <a:endParaRPr lang="en-US" dirty="0"/>
          </a:p>
        </p:txBody>
      </p:sp>
      <p:graphicFrame>
        <p:nvGraphicFramePr>
          <p:cNvPr id="8" name="Diagram 7"/>
          <p:cNvGraphicFramePr/>
          <p:nvPr>
            <p:extLst>
              <p:ext uri="{D42A27DB-BD31-4B8C-83A1-F6EECF244321}">
                <p14:modId xmlns:p14="http://schemas.microsoft.com/office/powerpoint/2010/main" val="86458376"/>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612366229"/>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Diagram 5"/>
          <p:cNvGraphicFramePr/>
          <p:nvPr>
            <p:extLst>
              <p:ext uri="{D42A27DB-BD31-4B8C-83A1-F6EECF244321}">
                <p14:modId xmlns:p14="http://schemas.microsoft.com/office/powerpoint/2010/main" val="1157468208"/>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7" name="Diagram 6"/>
          <p:cNvGraphicFramePr/>
          <p:nvPr>
            <p:extLst>
              <p:ext uri="{D42A27DB-BD31-4B8C-83A1-F6EECF244321}">
                <p14:modId xmlns:p14="http://schemas.microsoft.com/office/powerpoint/2010/main" val="352107565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15101016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450878244"/>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3945699092"/>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7667593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83411242"/>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idx="1"/>
            <p:extLst>
              <p:ext uri="{D42A27DB-BD31-4B8C-83A1-F6EECF244321}">
                <p14:modId xmlns:p14="http://schemas.microsoft.com/office/powerpoint/2010/main" val="3828647456"/>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1822998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851544857"/>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Content Placeholder 11"/>
          <p:cNvGraphicFramePr>
            <a:graphicFrameLocks noGrp="1"/>
          </p:cNvGraphicFramePr>
          <p:nvPr>
            <p:ph idx="1"/>
            <p:extLst>
              <p:ext uri="{D42A27DB-BD31-4B8C-83A1-F6EECF244321}">
                <p14:modId xmlns:p14="http://schemas.microsoft.com/office/powerpoint/2010/main" val="1064773887"/>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445024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428839493"/>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5"/>
          <p:cNvSpPr>
            <a:spLocks noGrp="1"/>
          </p:cNvSpPr>
          <p:nvPr>
            <p:ph idx="1"/>
          </p:nvPr>
        </p:nvSpPr>
        <p:spPr/>
        <p:txBody>
          <a:bodyPr>
            <a:normAutofit/>
          </a:bodyPr>
          <a:lstStyle/>
          <a:p>
            <a:pPr lvl="0" rtl="0"/>
            <a:r>
              <a:rPr lang="en-GB" dirty="0" smtClean="0"/>
              <a:t>Absolutely Unbelievable! &lt;</a:t>
            </a:r>
            <a:r>
              <a:rPr lang="en-GB" dirty="0" smtClean="0">
                <a:solidFill>
                  <a:srgbClr val="FFFF00"/>
                </a:solidFill>
              </a:rPr>
              <a:t>Exaggerative Qualifier</a:t>
            </a:r>
            <a:r>
              <a:rPr lang="en-GB" dirty="0" smtClean="0"/>
              <a:t>&gt; (</a:t>
            </a:r>
            <a:r>
              <a:rPr lang="en-GB" dirty="0" smtClean="0">
                <a:solidFill>
                  <a:srgbClr val="FF0000"/>
                </a:solidFill>
              </a:rPr>
              <a:t>8</a:t>
            </a:r>
            <a:r>
              <a:rPr lang="en-GB" dirty="0" smtClean="0"/>
              <a:t>)</a:t>
            </a:r>
            <a:endParaRPr lang="en-US" dirty="0"/>
          </a:p>
          <a:p>
            <a:pPr lvl="0" rtl="0"/>
            <a:r>
              <a:rPr lang="en-GB" dirty="0" smtClean="0"/>
              <a:t>What is your? name &lt;</a:t>
            </a:r>
            <a:r>
              <a:rPr lang="en-GB" dirty="0" smtClean="0">
                <a:solidFill>
                  <a:srgbClr val="FFFF00"/>
                </a:solidFill>
              </a:rPr>
              <a:t>Identification Request with Inflection</a:t>
            </a:r>
            <a:r>
              <a:rPr lang="en-GB" dirty="0" smtClean="0"/>
              <a:t>&gt; (non sequitur; accusatory tone as indicated by displaced (mid- sentence) inflection) (</a:t>
            </a:r>
            <a:r>
              <a:rPr lang="en-GB" dirty="0" smtClean="0">
                <a:solidFill>
                  <a:srgbClr val="FF0000"/>
                </a:solidFill>
              </a:rPr>
              <a:t>9</a:t>
            </a:r>
            <a:r>
              <a:rPr lang="en-GB" dirty="0" smtClean="0"/>
              <a:t>)</a:t>
            </a:r>
            <a:endParaRPr lang="en-US" dirty="0"/>
          </a:p>
          <a:p>
            <a:pPr lvl="0" rtl="0"/>
            <a:r>
              <a:rPr lang="en-GB" dirty="0" smtClean="0"/>
              <a:t>Well!  &lt;</a:t>
            </a:r>
            <a:r>
              <a:rPr lang="en-GB" dirty="0" smtClean="0">
                <a:solidFill>
                  <a:srgbClr val="FFFF00"/>
                </a:solidFill>
              </a:rPr>
              <a:t>Exclamation with Prosody</a:t>
            </a:r>
            <a:r>
              <a:rPr lang="en-GB" dirty="0" smtClean="0"/>
              <a:t>&gt; (</a:t>
            </a:r>
            <a:r>
              <a:rPr lang="en-GB" dirty="0" smtClean="0">
                <a:solidFill>
                  <a:srgbClr val="FF0000"/>
                </a:solidFill>
              </a:rPr>
              <a:t>7</a:t>
            </a:r>
            <a:r>
              <a:rPr lang="en-GB" dirty="0" smtClean="0"/>
              <a:t>)</a:t>
            </a:r>
            <a:endParaRPr lang="en-US" dirty="0"/>
          </a:p>
          <a:p>
            <a:pPr lvl="0" rtl="0"/>
            <a:r>
              <a:rPr lang="en-GB" dirty="0" smtClean="0"/>
              <a:t>I intend to take this much further…&lt;</a:t>
            </a:r>
            <a:r>
              <a:rPr lang="en-GB" dirty="0" smtClean="0">
                <a:solidFill>
                  <a:srgbClr val="FFFF00"/>
                </a:solidFill>
              </a:rPr>
              <a:t>Declarative Assertion</a:t>
            </a:r>
            <a:r>
              <a:rPr lang="en-GB" dirty="0" smtClean="0"/>
              <a:t>&gt; (</a:t>
            </a:r>
            <a:r>
              <a:rPr lang="en-GB" dirty="0" smtClean="0">
                <a:solidFill>
                  <a:srgbClr val="FF0000"/>
                </a:solidFill>
              </a:rPr>
              <a:t>9</a:t>
            </a:r>
            <a:r>
              <a:rPr lang="en-GB" dirty="0" smtClean="0"/>
              <a:t>)</a:t>
            </a:r>
            <a:endParaRPr lang="en-US" dirty="0"/>
          </a:p>
          <a:p>
            <a:pPr lvl="0" rtl="0"/>
            <a:r>
              <a:rPr lang="en-GB" dirty="0" smtClean="0"/>
              <a:t>This is absolutely ridiculous! &lt;</a:t>
            </a:r>
            <a:r>
              <a:rPr lang="en-GB" dirty="0" smtClean="0">
                <a:solidFill>
                  <a:srgbClr val="FFFF00"/>
                </a:solidFill>
              </a:rPr>
              <a:t>Exaggerative Qualifier</a:t>
            </a:r>
            <a:r>
              <a:rPr lang="en-GB" dirty="0" smtClean="0"/>
              <a:t>&gt; (</a:t>
            </a:r>
            <a:r>
              <a:rPr lang="en-GB" dirty="0" smtClean="0">
                <a:solidFill>
                  <a:srgbClr val="FF0000"/>
                </a:solidFill>
              </a:rPr>
              <a:t>8</a:t>
            </a:r>
            <a:r>
              <a:rPr lang="en-GB" dirty="0" smtClean="0"/>
              <a:t>)</a:t>
            </a:r>
            <a:endParaRPr lang="en-US" dirty="0"/>
          </a:p>
          <a:p>
            <a:pPr lvl="0" rtl="0"/>
            <a:r>
              <a:rPr lang="en-GB" b="1" dirty="0" smtClean="0">
                <a:solidFill>
                  <a:schemeClr val="accent2"/>
                </a:solidFill>
              </a:rPr>
              <a:t>Total Score for Customer Anger Index</a:t>
            </a:r>
            <a:r>
              <a:rPr lang="en-GB" dirty="0" smtClean="0">
                <a:solidFill>
                  <a:schemeClr val="accent2"/>
                </a:solidFill>
              </a:rPr>
              <a:t>: </a:t>
            </a:r>
            <a:r>
              <a:rPr lang="en-GB" dirty="0" smtClean="0">
                <a:solidFill>
                  <a:srgbClr val="FF0000"/>
                </a:solidFill>
              </a:rPr>
              <a:t>41</a:t>
            </a:r>
            <a:endParaRPr lang="en-US" dirty="0">
              <a:solidFill>
                <a:srgbClr val="FF0000"/>
              </a:solidFill>
            </a:endParaRPr>
          </a:p>
        </p:txBody>
      </p:sp>
    </p:spTree>
    <p:extLst>
      <p:ext uri="{BB962C8B-B14F-4D97-AF65-F5344CB8AC3E}">
        <p14:creationId xmlns:p14="http://schemas.microsoft.com/office/powerpoint/2010/main" val="39118062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806670356"/>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idx="1"/>
            <p:extLst>
              <p:ext uri="{D42A27DB-BD31-4B8C-83A1-F6EECF244321}">
                <p14:modId xmlns:p14="http://schemas.microsoft.com/office/powerpoint/2010/main" val="441010596"/>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7538806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388637361"/>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idx="1"/>
            <p:extLst>
              <p:ext uri="{D42A27DB-BD31-4B8C-83A1-F6EECF244321}">
                <p14:modId xmlns:p14="http://schemas.microsoft.com/office/powerpoint/2010/main" val="2530735395"/>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385586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948411284"/>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7" name="Content Placeholder 16"/>
          <p:cNvGraphicFramePr>
            <a:graphicFrameLocks noGrp="1"/>
          </p:cNvGraphicFramePr>
          <p:nvPr>
            <p:ph idx="1"/>
            <p:extLst>
              <p:ext uri="{D42A27DB-BD31-4B8C-83A1-F6EECF244321}">
                <p14:modId xmlns:p14="http://schemas.microsoft.com/office/powerpoint/2010/main" val="1499669210"/>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287775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839387489"/>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3862268947"/>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281585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562124103"/>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idx="1"/>
            <p:extLst>
              <p:ext uri="{D42A27DB-BD31-4B8C-83A1-F6EECF244321}">
                <p14:modId xmlns:p14="http://schemas.microsoft.com/office/powerpoint/2010/main" val="3643894898"/>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1078628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446827830"/>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Content Placeholder 12"/>
          <p:cNvGraphicFramePr>
            <a:graphicFrameLocks noGrp="1"/>
          </p:cNvGraphicFramePr>
          <p:nvPr>
            <p:ph idx="1"/>
            <p:extLst>
              <p:ext uri="{D42A27DB-BD31-4B8C-83A1-F6EECF244321}">
                <p14:modId xmlns:p14="http://schemas.microsoft.com/office/powerpoint/2010/main" val="2025745737"/>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42803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572000"/>
          </a:xfrm>
        </p:spPr>
        <p:txBody>
          <a:bodyPr/>
          <a:lstStyle/>
          <a:p>
            <a:pPr lvl="0"/>
            <a:r>
              <a:rPr lang="en-US" dirty="0"/>
              <a:t>Selecting apposite methods for EACH task at hand rather than broadly applying methods – individually or collectively – of human language </a:t>
            </a:r>
            <a:r>
              <a:rPr lang="en-US" dirty="0" smtClean="0"/>
              <a:t>study</a:t>
            </a:r>
          </a:p>
          <a:p>
            <a:pPr lvl="0"/>
            <a:endParaRPr lang="en-US" dirty="0"/>
          </a:p>
          <a:p>
            <a:pPr marL="0" lvl="0" indent="0">
              <a:buNone/>
            </a:pPr>
            <a:endParaRPr lang="en-US" dirty="0" smtClean="0"/>
          </a:p>
          <a:p>
            <a:r>
              <a:rPr lang="en-US" dirty="0"/>
              <a:t>Understanding both the method AND its origins </a:t>
            </a:r>
            <a:r>
              <a:rPr lang="en-US" dirty="0" smtClean="0"/>
              <a:t>when </a:t>
            </a:r>
            <a:r>
              <a:rPr lang="en-US" dirty="0"/>
              <a:t>applying different disciplines to solve natural language problems</a:t>
            </a:r>
          </a:p>
          <a:p>
            <a:pPr lvl="0"/>
            <a:endParaRPr lang="en-US" dirty="0"/>
          </a:p>
          <a:p>
            <a:endParaRPr lang="en-US" dirty="0"/>
          </a:p>
        </p:txBody>
      </p:sp>
      <p:graphicFrame>
        <p:nvGraphicFramePr>
          <p:cNvPr id="4" name="Diagram 3"/>
          <p:cNvGraphicFramePr/>
          <p:nvPr>
            <p:extLst>
              <p:ext uri="{D42A27DB-BD31-4B8C-83A1-F6EECF244321}">
                <p14:modId xmlns:p14="http://schemas.microsoft.com/office/powerpoint/2010/main" val="2275170275"/>
              </p:ext>
            </p:extLst>
          </p:nvPr>
        </p:nvGraphicFramePr>
        <p:xfrm>
          <a:off x="533400" y="3810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61007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2473797827"/>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3" name="Content Placeholder 22"/>
          <p:cNvGraphicFramePr>
            <a:graphicFrameLocks noGrp="1"/>
          </p:cNvGraphicFramePr>
          <p:nvPr>
            <p:ph idx="1"/>
            <p:extLst>
              <p:ext uri="{D42A27DB-BD31-4B8C-83A1-F6EECF244321}">
                <p14:modId xmlns:p14="http://schemas.microsoft.com/office/powerpoint/2010/main" val="931320186"/>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914966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086971728"/>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Content Placeholder 12"/>
          <p:cNvGraphicFramePr>
            <a:graphicFrameLocks noGrp="1"/>
          </p:cNvGraphicFramePr>
          <p:nvPr>
            <p:ph idx="1"/>
            <p:extLst>
              <p:ext uri="{D42A27DB-BD31-4B8C-83A1-F6EECF244321}">
                <p14:modId xmlns:p14="http://schemas.microsoft.com/office/powerpoint/2010/main" val="213946634"/>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365881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22219296"/>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9" name="Content Placeholder 28"/>
          <p:cNvGraphicFramePr>
            <a:graphicFrameLocks noGrp="1"/>
          </p:cNvGraphicFramePr>
          <p:nvPr>
            <p:ph idx="1"/>
            <p:extLst>
              <p:ext uri="{D42A27DB-BD31-4B8C-83A1-F6EECF244321}">
                <p14:modId xmlns:p14="http://schemas.microsoft.com/office/powerpoint/2010/main" val="176992308"/>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011105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239169484"/>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Content Placeholder 12"/>
          <p:cNvGraphicFramePr>
            <a:graphicFrameLocks noGrp="1"/>
          </p:cNvGraphicFramePr>
          <p:nvPr>
            <p:ph idx="1"/>
            <p:extLst>
              <p:ext uri="{D42A27DB-BD31-4B8C-83A1-F6EECF244321}">
                <p14:modId xmlns:p14="http://schemas.microsoft.com/office/powerpoint/2010/main" val="3055525806"/>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913151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2439861773"/>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Content Placeholder 2"/>
          <p:cNvGraphicFramePr>
            <a:graphicFrameLocks noGrp="1"/>
          </p:cNvGraphicFramePr>
          <p:nvPr>
            <p:ph idx="1"/>
            <p:extLst>
              <p:ext uri="{D42A27DB-BD31-4B8C-83A1-F6EECF244321}">
                <p14:modId xmlns:p14="http://schemas.microsoft.com/office/powerpoint/2010/main" val="3340525715"/>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662437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ontent Placeholder 22"/>
          <p:cNvGraphicFramePr>
            <a:graphicFrameLocks noGrp="1"/>
          </p:cNvGraphicFramePr>
          <p:nvPr>
            <p:ph idx="1"/>
            <p:extLst>
              <p:ext uri="{D42A27DB-BD31-4B8C-83A1-F6EECF244321}">
                <p14:modId xmlns:p14="http://schemas.microsoft.com/office/powerpoint/2010/main" val="2356483812"/>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7" name="Diagram 26"/>
          <p:cNvGraphicFramePr/>
          <p:nvPr>
            <p:extLst>
              <p:ext uri="{D42A27DB-BD31-4B8C-83A1-F6EECF244321}">
                <p14:modId xmlns:p14="http://schemas.microsoft.com/office/powerpoint/2010/main" val="3554218946"/>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95741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37386894"/>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58635282"/>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7068963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670056082"/>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idx="1"/>
            <p:extLst>
              <p:ext uri="{D42A27DB-BD31-4B8C-83A1-F6EECF244321}">
                <p14:modId xmlns:p14="http://schemas.microsoft.com/office/powerpoint/2010/main" val="4026894934"/>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30256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102183877"/>
              </p:ext>
            </p:extLst>
          </p:nvPr>
        </p:nvGraphicFramePr>
        <p:xfrm>
          <a:off x="457200" y="18288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644909606"/>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54419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943200379"/>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Content Placeholder 11"/>
          <p:cNvGraphicFramePr>
            <a:graphicFrameLocks noGrp="1"/>
          </p:cNvGraphicFramePr>
          <p:nvPr>
            <p:ph idx="1"/>
            <p:extLst>
              <p:ext uri="{D42A27DB-BD31-4B8C-83A1-F6EECF244321}">
                <p14:modId xmlns:p14="http://schemas.microsoft.com/office/powerpoint/2010/main" val="869850303"/>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541372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0" lvl="0" indent="0">
              <a:buNone/>
            </a:pPr>
            <a:endParaRPr lang="en-US" i="1" dirty="0" smtClean="0"/>
          </a:p>
          <a:p>
            <a:pPr marL="0" lvl="0" indent="0">
              <a:buNone/>
            </a:pPr>
            <a:r>
              <a:rPr lang="en-US" i="1" dirty="0" smtClean="0"/>
              <a:t>Under-resourced </a:t>
            </a:r>
            <a:r>
              <a:rPr lang="en-US" i="1" dirty="0"/>
              <a:t>languages pose several problems for  computational </a:t>
            </a:r>
            <a:r>
              <a:rPr lang="en-US" i="1" dirty="0" smtClean="0"/>
              <a:t>modeling:</a:t>
            </a:r>
          </a:p>
          <a:p>
            <a:pPr marL="0" lvl="0" indent="0">
              <a:buNone/>
            </a:pPr>
            <a:endParaRPr lang="en-US" i="1" dirty="0" smtClean="0"/>
          </a:p>
          <a:p>
            <a:pPr marL="0" lvl="0" indent="0">
              <a:buNone/>
            </a:pPr>
            <a:endParaRPr lang="en-US" i="1" dirty="0" smtClean="0"/>
          </a:p>
          <a:p>
            <a:pPr marL="0" indent="0">
              <a:buNone/>
            </a:pPr>
            <a:r>
              <a:rPr lang="en-US" dirty="0" smtClean="0"/>
              <a:t>1)They </a:t>
            </a:r>
            <a:r>
              <a:rPr lang="en-US" dirty="0"/>
              <a:t>produce </a:t>
            </a:r>
            <a:r>
              <a:rPr lang="en-US" b="1" dirty="0">
                <a:solidFill>
                  <a:srgbClr val="FFFF00"/>
                </a:solidFill>
              </a:rPr>
              <a:t>small</a:t>
            </a:r>
            <a:r>
              <a:rPr lang="en-US" dirty="0"/>
              <a:t> quantities of parallel corpus </a:t>
            </a:r>
            <a:r>
              <a:rPr lang="en-US" dirty="0" smtClean="0"/>
              <a:t>data; </a:t>
            </a:r>
          </a:p>
          <a:p>
            <a:pPr marL="0" indent="0">
              <a:buNone/>
            </a:pPr>
            <a:endParaRPr lang="en-US" dirty="0" smtClean="0"/>
          </a:p>
          <a:p>
            <a:pPr marL="0" indent="0">
              <a:buNone/>
            </a:pPr>
            <a:r>
              <a:rPr lang="en-US" dirty="0" smtClean="0"/>
              <a:t>2)Speech recognition </a:t>
            </a:r>
            <a:r>
              <a:rPr lang="en-US" b="1" dirty="0" smtClean="0">
                <a:solidFill>
                  <a:srgbClr val="FFFF00"/>
                </a:solidFill>
              </a:rPr>
              <a:t>accuracy</a:t>
            </a:r>
            <a:r>
              <a:rPr lang="en-US" dirty="0" smtClean="0"/>
              <a:t> is compromised by small quantities of parallel corpus data (this is especially true for computational (statistical) models that have come to depend on large amounts of corpus data to perform with a high level of recognition accuracy); and</a:t>
            </a:r>
          </a:p>
          <a:p>
            <a:pPr marL="0" indent="0">
              <a:buNone/>
            </a:pPr>
            <a:r>
              <a:rPr lang="en-US" dirty="0" smtClean="0"/>
              <a:t> </a:t>
            </a:r>
          </a:p>
          <a:p>
            <a:pPr marL="0" indent="0">
              <a:buNone/>
            </a:pPr>
            <a:r>
              <a:rPr lang="en-US" dirty="0" smtClean="0"/>
              <a:t>3)Performing </a:t>
            </a:r>
            <a:r>
              <a:rPr lang="en-US" b="1" dirty="0">
                <a:solidFill>
                  <a:srgbClr val="FFFF00"/>
                </a:solidFill>
              </a:rPr>
              <a:t>d</a:t>
            </a:r>
            <a:r>
              <a:rPr lang="en-US" b="1" dirty="0" smtClean="0">
                <a:solidFill>
                  <a:srgbClr val="FFFF00"/>
                </a:solidFill>
              </a:rPr>
              <a:t>isambiguation</a:t>
            </a:r>
            <a:r>
              <a:rPr lang="en-US" dirty="0" smtClean="0">
                <a:solidFill>
                  <a:srgbClr val="FFFF00"/>
                </a:solidFill>
              </a:rPr>
              <a:t> </a:t>
            </a:r>
            <a:r>
              <a:rPr lang="en-US" dirty="0" smtClean="0"/>
              <a:t>of sense-meaning of words (among other NLP tasks) can be hampered by limited parallel corpus data. </a:t>
            </a:r>
          </a:p>
          <a:p>
            <a:pPr marL="0" indent="0">
              <a:buNone/>
            </a:pPr>
            <a:r>
              <a:rPr lang="en-US" dirty="0" smtClean="0"/>
              <a:t> </a:t>
            </a:r>
            <a:endParaRPr lang="en-US" dirty="0"/>
          </a:p>
          <a:p>
            <a:pPr marL="0" lvl="0" indent="0">
              <a:buNone/>
            </a:pPr>
            <a:endParaRPr lang="en-US" dirty="0"/>
          </a:p>
        </p:txBody>
      </p:sp>
      <p:graphicFrame>
        <p:nvGraphicFramePr>
          <p:cNvPr id="7" name="Diagram 6"/>
          <p:cNvGraphicFramePr/>
          <p:nvPr>
            <p:extLst>
              <p:ext uri="{D42A27DB-BD31-4B8C-83A1-F6EECF244321}">
                <p14:modId xmlns:p14="http://schemas.microsoft.com/office/powerpoint/2010/main" val="35241091"/>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5798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812945060"/>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 2"/>
          <p:cNvGraphicFramePr/>
          <p:nvPr>
            <p:extLst>
              <p:ext uri="{D42A27DB-BD31-4B8C-83A1-F6EECF244321}">
                <p14:modId xmlns:p14="http://schemas.microsoft.com/office/powerpoint/2010/main" val="2201199756"/>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0720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243209674"/>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430968347"/>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717773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585756739"/>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1768403026"/>
              </p:ext>
            </p:extLst>
          </p:nvPr>
        </p:nvGraphicFramePr>
        <p:xfrm>
          <a:off x="457200" y="152400"/>
          <a:ext cx="8229600"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5379713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6462</TotalTime>
  <Words>4000</Words>
  <Application>Microsoft Office PowerPoint</Application>
  <PresentationFormat>On-screen Show (4:3)</PresentationFormat>
  <Paragraphs>167</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Paper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Sequence Package Analysis</dc:title>
  <dc:creator>Amy Neustein</dc:creator>
  <cp:lastModifiedBy>Amy Neustein</cp:lastModifiedBy>
  <cp:revision>497</cp:revision>
  <dcterms:created xsi:type="dcterms:W3CDTF">2010-08-18T04:54:16Z</dcterms:created>
  <dcterms:modified xsi:type="dcterms:W3CDTF">2012-07-10T19:55:51Z</dcterms:modified>
</cp:coreProperties>
</file>