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ppt/diagrams/data61.xml" ContentType="application/vnd.openxmlformats-officedocument.drawingml.diagramData+xml"/>
  <Override PartName="/ppt/diagrams/layout61.xml" ContentType="application/vnd.openxmlformats-officedocument.drawingml.diagramLayout+xml"/>
  <Override PartName="/ppt/diagrams/quickStyle61.xml" ContentType="application/vnd.openxmlformats-officedocument.drawingml.diagramStyle+xml"/>
  <Override PartName="/ppt/diagrams/colors61.xml" ContentType="application/vnd.openxmlformats-officedocument.drawingml.diagramColors+xml"/>
  <Override PartName="/ppt/diagrams/drawing61.xml" ContentType="application/vnd.ms-office.drawingml.diagramDrawing+xml"/>
  <Override PartName="/ppt/diagrams/data62.xml" ContentType="application/vnd.openxmlformats-officedocument.drawingml.diagramData+xml"/>
  <Override PartName="/ppt/diagrams/layout62.xml" ContentType="application/vnd.openxmlformats-officedocument.drawingml.diagramLayout+xml"/>
  <Override PartName="/ppt/diagrams/quickStyle62.xml" ContentType="application/vnd.openxmlformats-officedocument.drawingml.diagramStyle+xml"/>
  <Override PartName="/ppt/diagrams/colors62.xml" ContentType="application/vnd.openxmlformats-officedocument.drawingml.diagramColors+xml"/>
  <Override PartName="/ppt/diagrams/drawing62.xml" ContentType="application/vnd.ms-office.drawingml.diagramDrawing+xml"/>
  <Override PartName="/ppt/diagrams/data63.xml" ContentType="application/vnd.openxmlformats-officedocument.drawingml.diagramData+xml"/>
  <Override PartName="/ppt/diagrams/layout63.xml" ContentType="application/vnd.openxmlformats-officedocument.drawingml.diagramLayout+xml"/>
  <Override PartName="/ppt/diagrams/quickStyle63.xml" ContentType="application/vnd.openxmlformats-officedocument.drawingml.diagramStyle+xml"/>
  <Override PartName="/ppt/diagrams/colors63.xml" ContentType="application/vnd.openxmlformats-officedocument.drawingml.diagramColors+xml"/>
  <Override PartName="/ppt/diagrams/drawing6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70" r:id="rId2"/>
    <p:sldId id="305" r:id="rId3"/>
    <p:sldId id="307" r:id="rId4"/>
    <p:sldId id="333" r:id="rId5"/>
    <p:sldId id="309" r:id="rId6"/>
    <p:sldId id="335" r:id="rId7"/>
    <p:sldId id="315" r:id="rId8"/>
    <p:sldId id="325" r:id="rId9"/>
    <p:sldId id="349" r:id="rId10"/>
    <p:sldId id="328" r:id="rId11"/>
    <p:sldId id="336" r:id="rId12"/>
    <p:sldId id="317" r:id="rId13"/>
    <p:sldId id="337" r:id="rId14"/>
    <p:sldId id="313" r:id="rId15"/>
    <p:sldId id="342" r:id="rId16"/>
    <p:sldId id="274" r:id="rId17"/>
    <p:sldId id="314" r:id="rId18"/>
    <p:sldId id="340" r:id="rId19"/>
    <p:sldId id="319" r:id="rId20"/>
    <p:sldId id="320" r:id="rId21"/>
    <p:sldId id="341" r:id="rId22"/>
    <p:sldId id="338" r:id="rId23"/>
    <p:sldId id="339" r:id="rId24"/>
    <p:sldId id="324" r:id="rId25"/>
    <p:sldId id="329" r:id="rId26"/>
    <p:sldId id="330" r:id="rId27"/>
    <p:sldId id="343" r:id="rId28"/>
    <p:sldId id="292" r:id="rId29"/>
    <p:sldId id="293" r:id="rId30"/>
    <p:sldId id="346" r:id="rId31"/>
    <p:sldId id="296" r:id="rId32"/>
    <p:sldId id="301" r:id="rId33"/>
    <p:sldId id="26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2" autoAdjust="0"/>
    <p:restoredTop sz="94660"/>
  </p:normalViewPr>
  <p:slideViewPr>
    <p:cSldViewPr>
      <p:cViewPr>
        <p:scale>
          <a:sx n="100" d="100"/>
          <a:sy n="100" d="100"/>
        </p:scale>
        <p:origin x="-109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E5DFA6-4865-4E08-8934-696ED9C5F7B6}"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en-US"/>
        </a:p>
      </dgm:t>
    </dgm:pt>
    <dgm:pt modelId="{5555D27B-2200-485D-9906-7EB862888E7F}">
      <dgm:prSet/>
      <dgm:spPr/>
      <dgm:t>
        <a:bodyPr/>
        <a:lstStyle/>
        <a:p>
          <a:pPr rtl="0"/>
          <a:r>
            <a:rPr lang="en-US" b="1" dirty="0" smtClean="0"/>
            <a:t>International Conference on Soft Computing Models in </a:t>
          </a:r>
          <a:br>
            <a:rPr lang="en-US" b="1" dirty="0" smtClean="0"/>
          </a:br>
          <a:r>
            <a:rPr lang="en-US" b="1" dirty="0" smtClean="0"/>
            <a:t>Industrial and Environmental Applications </a:t>
          </a:r>
          <a:r>
            <a:rPr lang="en-US" b="1" smtClean="0"/>
            <a:t/>
          </a:r>
          <a:br>
            <a:rPr lang="en-US" b="1" smtClean="0"/>
          </a:br>
          <a:endParaRPr lang="en-US" b="1" smtClean="0"/>
        </a:p>
        <a:p>
          <a:pPr rtl="0"/>
          <a:r>
            <a:rPr lang="en-US" b="1" smtClean="0"/>
            <a:t>University of Salamanca</a:t>
          </a:r>
          <a:endParaRPr lang="en-US" b="1" dirty="0" smtClean="0"/>
        </a:p>
        <a:p>
          <a:pPr rtl="0"/>
          <a:r>
            <a:rPr lang="en-US" b="1" dirty="0" smtClean="0"/>
            <a:t>April 6-8, 2011</a:t>
          </a:r>
          <a:br>
            <a:rPr lang="en-US" b="1" dirty="0" smtClean="0"/>
          </a:br>
          <a:r>
            <a:rPr lang="en-US" b="1" dirty="0" smtClean="0"/>
            <a:t/>
          </a:r>
          <a:br>
            <a:rPr lang="en-US" b="1" dirty="0" smtClean="0"/>
          </a:br>
          <a:endParaRPr lang="en-US" dirty="0"/>
        </a:p>
      </dgm:t>
    </dgm:pt>
    <dgm:pt modelId="{F7E0D367-FF61-4D55-A75C-F6C87040F67C}" type="parTrans" cxnId="{46654E7F-B514-41D4-B382-7A6D6E8BB329}">
      <dgm:prSet/>
      <dgm:spPr/>
      <dgm:t>
        <a:bodyPr/>
        <a:lstStyle/>
        <a:p>
          <a:endParaRPr lang="en-US"/>
        </a:p>
      </dgm:t>
    </dgm:pt>
    <dgm:pt modelId="{CFA5F5F1-3AB8-4420-AFD0-524D3B24A78F}" type="sibTrans" cxnId="{46654E7F-B514-41D4-B382-7A6D6E8BB329}">
      <dgm:prSet/>
      <dgm:spPr/>
      <dgm:t>
        <a:bodyPr/>
        <a:lstStyle/>
        <a:p>
          <a:endParaRPr lang="en-US"/>
        </a:p>
      </dgm:t>
    </dgm:pt>
    <dgm:pt modelId="{2F52E5F4-5FE9-49A6-925A-D2D62BB1614C}" type="pres">
      <dgm:prSet presAssocID="{E5E5DFA6-4865-4E08-8934-696ED9C5F7B6}" presName="Name0" presStyleCnt="0">
        <dgm:presLayoutVars>
          <dgm:dir/>
          <dgm:animLvl val="lvl"/>
          <dgm:resizeHandles val="exact"/>
        </dgm:presLayoutVars>
      </dgm:prSet>
      <dgm:spPr/>
      <dgm:t>
        <a:bodyPr/>
        <a:lstStyle/>
        <a:p>
          <a:endParaRPr lang="en-US"/>
        </a:p>
      </dgm:t>
    </dgm:pt>
    <dgm:pt modelId="{4BB047EA-4748-43A1-B189-ACC12828A225}" type="pres">
      <dgm:prSet presAssocID="{5555D27B-2200-485D-9906-7EB862888E7F}" presName="composite" presStyleCnt="0"/>
      <dgm:spPr/>
    </dgm:pt>
    <dgm:pt modelId="{E6AA0E81-EB88-4E7D-BA69-CE7CE466D28C}" type="pres">
      <dgm:prSet presAssocID="{5555D27B-2200-485D-9906-7EB862888E7F}" presName="parTx" presStyleLbl="alignNode1" presStyleIdx="0" presStyleCnt="1">
        <dgm:presLayoutVars>
          <dgm:chMax val="0"/>
          <dgm:chPref val="0"/>
          <dgm:bulletEnabled val="1"/>
        </dgm:presLayoutVars>
      </dgm:prSet>
      <dgm:spPr/>
      <dgm:t>
        <a:bodyPr/>
        <a:lstStyle/>
        <a:p>
          <a:endParaRPr lang="en-US"/>
        </a:p>
      </dgm:t>
    </dgm:pt>
    <dgm:pt modelId="{C6689481-3F24-4637-B91A-DBD0ABC2DB41}" type="pres">
      <dgm:prSet presAssocID="{5555D27B-2200-485D-9906-7EB862888E7F}" presName="desTx" presStyleLbl="alignAccFollowNode1" presStyleIdx="0" presStyleCnt="1">
        <dgm:presLayoutVars>
          <dgm:bulletEnabled val="1"/>
        </dgm:presLayoutVars>
      </dgm:prSet>
      <dgm:spPr/>
    </dgm:pt>
  </dgm:ptLst>
  <dgm:cxnLst>
    <dgm:cxn modelId="{46654E7F-B514-41D4-B382-7A6D6E8BB329}" srcId="{E5E5DFA6-4865-4E08-8934-696ED9C5F7B6}" destId="{5555D27B-2200-485D-9906-7EB862888E7F}" srcOrd="0" destOrd="0" parTransId="{F7E0D367-FF61-4D55-A75C-F6C87040F67C}" sibTransId="{CFA5F5F1-3AB8-4420-AFD0-524D3B24A78F}"/>
    <dgm:cxn modelId="{DA3CDC58-257B-44C5-A486-6FD9E13B4ACF}" type="presOf" srcId="{5555D27B-2200-485D-9906-7EB862888E7F}" destId="{E6AA0E81-EB88-4E7D-BA69-CE7CE466D28C}" srcOrd="0" destOrd="0" presId="urn:microsoft.com/office/officeart/2005/8/layout/hList1"/>
    <dgm:cxn modelId="{7D6ABF73-5ED4-4893-ADB1-C98865139324}" type="presOf" srcId="{E5E5DFA6-4865-4E08-8934-696ED9C5F7B6}" destId="{2F52E5F4-5FE9-49A6-925A-D2D62BB1614C}" srcOrd="0" destOrd="0" presId="urn:microsoft.com/office/officeart/2005/8/layout/hList1"/>
    <dgm:cxn modelId="{D5AB5EB7-E13B-4DAF-A4CE-DB98D41792AB}" type="presParOf" srcId="{2F52E5F4-5FE9-49A6-925A-D2D62BB1614C}" destId="{4BB047EA-4748-43A1-B189-ACC12828A225}" srcOrd="0" destOrd="0" presId="urn:microsoft.com/office/officeart/2005/8/layout/hList1"/>
    <dgm:cxn modelId="{9C8357E3-64F0-404A-B7EC-75CB3525A15A}" type="presParOf" srcId="{4BB047EA-4748-43A1-B189-ACC12828A225}" destId="{E6AA0E81-EB88-4E7D-BA69-CE7CE466D28C}" srcOrd="0" destOrd="0" presId="urn:microsoft.com/office/officeart/2005/8/layout/hList1"/>
    <dgm:cxn modelId="{C5EE2114-1160-4CB8-A6C0-C29594F6BD4B}" type="presParOf" srcId="{4BB047EA-4748-43A1-B189-ACC12828A225}" destId="{C6689481-3F24-4637-B91A-DBD0ABC2DB4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B81471C-F4C8-4151-A9B5-E6808A5A066C}" type="doc">
      <dgm:prSet loTypeId="urn:microsoft.com/office/officeart/2005/8/layout/target3" loCatId="relationship" qsTypeId="urn:microsoft.com/office/officeart/2005/8/quickstyle/3d3" qsCatId="3D" csTypeId="urn:microsoft.com/office/officeart/2005/8/colors/accent1_2" csCatId="accent1"/>
      <dgm:spPr/>
      <dgm:t>
        <a:bodyPr/>
        <a:lstStyle/>
        <a:p>
          <a:endParaRPr lang="en-US"/>
        </a:p>
      </dgm:t>
    </dgm:pt>
    <dgm:pt modelId="{31BCD6E3-A78E-4A34-B652-6158D15BAE74}">
      <dgm:prSet/>
      <dgm:spPr/>
      <dgm:t>
        <a:bodyPr/>
        <a:lstStyle/>
        <a:p>
          <a:pPr rtl="0"/>
          <a:r>
            <a:rPr lang="en-US" smtClean="0"/>
            <a:t>Sequence Package Analysis exploits the tolerance for the dynamic and fluid features of dialog, and its attendant imprecision, uncertainty, partial truth and approximation;</a:t>
          </a:r>
          <a:endParaRPr lang="en-US"/>
        </a:p>
      </dgm:t>
    </dgm:pt>
    <dgm:pt modelId="{BF1E7CB9-6327-42C1-A946-C38884B2F833}" type="parTrans" cxnId="{63B13939-81D6-43AC-A4DF-9B47A65C8660}">
      <dgm:prSet/>
      <dgm:spPr/>
      <dgm:t>
        <a:bodyPr/>
        <a:lstStyle/>
        <a:p>
          <a:endParaRPr lang="en-US"/>
        </a:p>
      </dgm:t>
    </dgm:pt>
    <dgm:pt modelId="{EB36F0A2-3640-4A28-829C-0646DC5E85CC}" type="sibTrans" cxnId="{63B13939-81D6-43AC-A4DF-9B47A65C8660}">
      <dgm:prSet/>
      <dgm:spPr/>
      <dgm:t>
        <a:bodyPr/>
        <a:lstStyle/>
        <a:p>
          <a:endParaRPr lang="en-US"/>
        </a:p>
      </dgm:t>
    </dgm:pt>
    <dgm:pt modelId="{398F6D5D-4037-4294-85F1-560E7D3D4434}">
      <dgm:prSet/>
      <dgm:spPr/>
      <dgm:t>
        <a:bodyPr/>
        <a:lstStyle/>
        <a:p>
          <a:pPr rtl="0"/>
          <a:r>
            <a:rPr lang="en-US" smtClean="0"/>
            <a:t>In building a flexible and adaptable natural language speech interface, neural networks (or connectionist models) are best suited for detecting the patterns, found in sequence package data, underlying the orderliness of talk; </a:t>
          </a:r>
          <a:endParaRPr lang="en-US"/>
        </a:p>
      </dgm:t>
    </dgm:pt>
    <dgm:pt modelId="{521721FB-E549-478E-ABC2-A70B51CB2075}" type="parTrans" cxnId="{F28FB552-E3B4-49FB-AF14-F23C3159BB8E}">
      <dgm:prSet/>
      <dgm:spPr/>
      <dgm:t>
        <a:bodyPr/>
        <a:lstStyle/>
        <a:p>
          <a:endParaRPr lang="en-US"/>
        </a:p>
      </dgm:t>
    </dgm:pt>
    <dgm:pt modelId="{D4FA19BC-65E8-4AFA-B594-7A5FF1B35DDE}" type="sibTrans" cxnId="{F28FB552-E3B4-49FB-AF14-F23C3159BB8E}">
      <dgm:prSet/>
      <dgm:spPr/>
      <dgm:t>
        <a:bodyPr/>
        <a:lstStyle/>
        <a:p>
          <a:endParaRPr lang="en-US"/>
        </a:p>
      </dgm:t>
    </dgm:pt>
    <dgm:pt modelId="{D23D89B2-B69B-4670-9B80-A25B40249F1D}">
      <dgm:prSet/>
      <dgm:spPr/>
      <dgm:t>
        <a:bodyPr/>
        <a:lstStyle/>
        <a:p>
          <a:pPr rtl="0"/>
          <a:r>
            <a:rPr lang="en-US" smtClean="0"/>
            <a:t>Neural Networks are equipped to handle the ambiguities of natural language (the focus of SPA) due to their capacity, when confronted with incomplete or somewhat conflicting information, to produce a fuzzy set. </a:t>
          </a:r>
          <a:endParaRPr lang="en-US"/>
        </a:p>
      </dgm:t>
    </dgm:pt>
    <dgm:pt modelId="{69453480-8709-47E9-BBE3-EBEB6E1AF716}" type="parTrans" cxnId="{5E045E7B-F510-4702-A487-9C4B769E7085}">
      <dgm:prSet/>
      <dgm:spPr/>
      <dgm:t>
        <a:bodyPr/>
        <a:lstStyle/>
        <a:p>
          <a:endParaRPr lang="en-US"/>
        </a:p>
      </dgm:t>
    </dgm:pt>
    <dgm:pt modelId="{4B39468B-8CA1-49EE-8FE2-0A1DA4402B7D}" type="sibTrans" cxnId="{5E045E7B-F510-4702-A487-9C4B769E7085}">
      <dgm:prSet/>
      <dgm:spPr/>
      <dgm:t>
        <a:bodyPr/>
        <a:lstStyle/>
        <a:p>
          <a:endParaRPr lang="en-US"/>
        </a:p>
      </dgm:t>
    </dgm:pt>
    <dgm:pt modelId="{6944B3F4-3A84-4163-B592-D49C2CA7A076}" type="pres">
      <dgm:prSet presAssocID="{BB81471C-F4C8-4151-A9B5-E6808A5A066C}" presName="Name0" presStyleCnt="0">
        <dgm:presLayoutVars>
          <dgm:chMax val="7"/>
          <dgm:dir/>
          <dgm:animLvl val="lvl"/>
          <dgm:resizeHandles val="exact"/>
        </dgm:presLayoutVars>
      </dgm:prSet>
      <dgm:spPr/>
      <dgm:t>
        <a:bodyPr/>
        <a:lstStyle/>
        <a:p>
          <a:endParaRPr lang="en-US"/>
        </a:p>
      </dgm:t>
    </dgm:pt>
    <dgm:pt modelId="{EBDE88B7-6F80-4254-B30F-A69927730202}" type="pres">
      <dgm:prSet presAssocID="{31BCD6E3-A78E-4A34-B652-6158D15BAE74}" presName="circle1" presStyleLbl="node1" presStyleIdx="0" presStyleCnt="3"/>
      <dgm:spPr/>
      <dgm:t>
        <a:bodyPr/>
        <a:lstStyle/>
        <a:p>
          <a:endParaRPr lang="en-US"/>
        </a:p>
      </dgm:t>
    </dgm:pt>
    <dgm:pt modelId="{5EB746EF-B323-4B64-A4C8-CE66E83D0578}" type="pres">
      <dgm:prSet presAssocID="{31BCD6E3-A78E-4A34-B652-6158D15BAE74}" presName="space" presStyleCnt="0"/>
      <dgm:spPr/>
      <dgm:t>
        <a:bodyPr/>
        <a:lstStyle/>
        <a:p>
          <a:endParaRPr lang="en-US"/>
        </a:p>
      </dgm:t>
    </dgm:pt>
    <dgm:pt modelId="{FC09E2AD-11D6-4802-BA61-EC4E070BC9E9}" type="pres">
      <dgm:prSet presAssocID="{31BCD6E3-A78E-4A34-B652-6158D15BAE74}" presName="rect1" presStyleLbl="alignAcc1" presStyleIdx="0" presStyleCnt="3"/>
      <dgm:spPr/>
      <dgm:t>
        <a:bodyPr/>
        <a:lstStyle/>
        <a:p>
          <a:endParaRPr lang="en-US"/>
        </a:p>
      </dgm:t>
    </dgm:pt>
    <dgm:pt modelId="{B9BE45DD-BD80-4E9F-A364-8EA8DD667481}" type="pres">
      <dgm:prSet presAssocID="{398F6D5D-4037-4294-85F1-560E7D3D4434}" presName="vertSpace2" presStyleLbl="node1" presStyleIdx="0" presStyleCnt="3"/>
      <dgm:spPr/>
      <dgm:t>
        <a:bodyPr/>
        <a:lstStyle/>
        <a:p>
          <a:endParaRPr lang="en-US"/>
        </a:p>
      </dgm:t>
    </dgm:pt>
    <dgm:pt modelId="{0D9355C7-4736-4A10-B278-1174557192EF}" type="pres">
      <dgm:prSet presAssocID="{398F6D5D-4037-4294-85F1-560E7D3D4434}" presName="circle2" presStyleLbl="node1" presStyleIdx="1" presStyleCnt="3"/>
      <dgm:spPr/>
      <dgm:t>
        <a:bodyPr/>
        <a:lstStyle/>
        <a:p>
          <a:endParaRPr lang="en-US"/>
        </a:p>
      </dgm:t>
    </dgm:pt>
    <dgm:pt modelId="{08676C94-169B-4B56-AC0F-D016F5BCA2E1}" type="pres">
      <dgm:prSet presAssocID="{398F6D5D-4037-4294-85F1-560E7D3D4434}" presName="rect2" presStyleLbl="alignAcc1" presStyleIdx="1" presStyleCnt="3"/>
      <dgm:spPr/>
      <dgm:t>
        <a:bodyPr/>
        <a:lstStyle/>
        <a:p>
          <a:endParaRPr lang="en-US"/>
        </a:p>
      </dgm:t>
    </dgm:pt>
    <dgm:pt modelId="{071105FA-9972-4A33-BC47-4F490C9DFFA9}" type="pres">
      <dgm:prSet presAssocID="{D23D89B2-B69B-4670-9B80-A25B40249F1D}" presName="vertSpace3" presStyleLbl="node1" presStyleIdx="1" presStyleCnt="3"/>
      <dgm:spPr/>
      <dgm:t>
        <a:bodyPr/>
        <a:lstStyle/>
        <a:p>
          <a:endParaRPr lang="en-US"/>
        </a:p>
      </dgm:t>
    </dgm:pt>
    <dgm:pt modelId="{9F38CB6A-D3D1-400B-A36F-A0665DB87031}" type="pres">
      <dgm:prSet presAssocID="{D23D89B2-B69B-4670-9B80-A25B40249F1D}" presName="circle3" presStyleLbl="node1" presStyleIdx="2" presStyleCnt="3"/>
      <dgm:spPr/>
      <dgm:t>
        <a:bodyPr/>
        <a:lstStyle/>
        <a:p>
          <a:endParaRPr lang="en-US"/>
        </a:p>
      </dgm:t>
    </dgm:pt>
    <dgm:pt modelId="{881424EC-E0C8-4646-BEC1-29284D198113}" type="pres">
      <dgm:prSet presAssocID="{D23D89B2-B69B-4670-9B80-A25B40249F1D}" presName="rect3" presStyleLbl="alignAcc1" presStyleIdx="2" presStyleCnt="3"/>
      <dgm:spPr/>
      <dgm:t>
        <a:bodyPr/>
        <a:lstStyle/>
        <a:p>
          <a:endParaRPr lang="en-US"/>
        </a:p>
      </dgm:t>
    </dgm:pt>
    <dgm:pt modelId="{CD007FDF-8165-4FDB-9524-4BF059F29CBC}" type="pres">
      <dgm:prSet presAssocID="{31BCD6E3-A78E-4A34-B652-6158D15BAE74}" presName="rect1ParTxNoCh" presStyleLbl="alignAcc1" presStyleIdx="2" presStyleCnt="3">
        <dgm:presLayoutVars>
          <dgm:chMax val="1"/>
          <dgm:bulletEnabled val="1"/>
        </dgm:presLayoutVars>
      </dgm:prSet>
      <dgm:spPr/>
      <dgm:t>
        <a:bodyPr/>
        <a:lstStyle/>
        <a:p>
          <a:endParaRPr lang="en-US"/>
        </a:p>
      </dgm:t>
    </dgm:pt>
    <dgm:pt modelId="{0075AF6E-4C6C-4E29-82E1-AB429F09E731}" type="pres">
      <dgm:prSet presAssocID="{398F6D5D-4037-4294-85F1-560E7D3D4434}" presName="rect2ParTxNoCh" presStyleLbl="alignAcc1" presStyleIdx="2" presStyleCnt="3">
        <dgm:presLayoutVars>
          <dgm:chMax val="1"/>
          <dgm:bulletEnabled val="1"/>
        </dgm:presLayoutVars>
      </dgm:prSet>
      <dgm:spPr/>
      <dgm:t>
        <a:bodyPr/>
        <a:lstStyle/>
        <a:p>
          <a:endParaRPr lang="en-US"/>
        </a:p>
      </dgm:t>
    </dgm:pt>
    <dgm:pt modelId="{EDA237B6-D295-46F7-9FBC-B83BE04B98BE}" type="pres">
      <dgm:prSet presAssocID="{D23D89B2-B69B-4670-9B80-A25B40249F1D}" presName="rect3ParTxNoCh" presStyleLbl="alignAcc1" presStyleIdx="2" presStyleCnt="3">
        <dgm:presLayoutVars>
          <dgm:chMax val="1"/>
          <dgm:bulletEnabled val="1"/>
        </dgm:presLayoutVars>
      </dgm:prSet>
      <dgm:spPr/>
      <dgm:t>
        <a:bodyPr/>
        <a:lstStyle/>
        <a:p>
          <a:endParaRPr lang="en-US"/>
        </a:p>
      </dgm:t>
    </dgm:pt>
  </dgm:ptLst>
  <dgm:cxnLst>
    <dgm:cxn modelId="{2434101A-CB7F-47BC-84CF-C6B2FE513086}" type="presOf" srcId="{398F6D5D-4037-4294-85F1-560E7D3D4434}" destId="{08676C94-169B-4B56-AC0F-D016F5BCA2E1}" srcOrd="0" destOrd="0" presId="urn:microsoft.com/office/officeart/2005/8/layout/target3"/>
    <dgm:cxn modelId="{9DAF06EF-FB85-4026-AAE2-98A7401B8682}" type="presOf" srcId="{398F6D5D-4037-4294-85F1-560E7D3D4434}" destId="{0075AF6E-4C6C-4E29-82E1-AB429F09E731}" srcOrd="1" destOrd="0" presId="urn:microsoft.com/office/officeart/2005/8/layout/target3"/>
    <dgm:cxn modelId="{5E045E7B-F510-4702-A487-9C4B769E7085}" srcId="{BB81471C-F4C8-4151-A9B5-E6808A5A066C}" destId="{D23D89B2-B69B-4670-9B80-A25B40249F1D}" srcOrd="2" destOrd="0" parTransId="{69453480-8709-47E9-BBE3-EBEB6E1AF716}" sibTransId="{4B39468B-8CA1-49EE-8FE2-0A1DA4402B7D}"/>
    <dgm:cxn modelId="{0497ABB7-51BC-46BF-AA4C-F5D869F28739}" type="presOf" srcId="{31BCD6E3-A78E-4A34-B652-6158D15BAE74}" destId="{CD007FDF-8165-4FDB-9524-4BF059F29CBC}" srcOrd="1" destOrd="0" presId="urn:microsoft.com/office/officeart/2005/8/layout/target3"/>
    <dgm:cxn modelId="{63B13939-81D6-43AC-A4DF-9B47A65C8660}" srcId="{BB81471C-F4C8-4151-A9B5-E6808A5A066C}" destId="{31BCD6E3-A78E-4A34-B652-6158D15BAE74}" srcOrd="0" destOrd="0" parTransId="{BF1E7CB9-6327-42C1-A946-C38884B2F833}" sibTransId="{EB36F0A2-3640-4A28-829C-0646DC5E85CC}"/>
    <dgm:cxn modelId="{F28FB552-E3B4-49FB-AF14-F23C3159BB8E}" srcId="{BB81471C-F4C8-4151-A9B5-E6808A5A066C}" destId="{398F6D5D-4037-4294-85F1-560E7D3D4434}" srcOrd="1" destOrd="0" parTransId="{521721FB-E549-478E-ABC2-A70B51CB2075}" sibTransId="{D4FA19BC-65E8-4AFA-B594-7A5FF1B35DDE}"/>
    <dgm:cxn modelId="{855B7F81-8B97-4C57-B213-8A30BF411AF2}" type="presOf" srcId="{31BCD6E3-A78E-4A34-B652-6158D15BAE74}" destId="{FC09E2AD-11D6-4802-BA61-EC4E070BC9E9}" srcOrd="0" destOrd="0" presId="urn:microsoft.com/office/officeart/2005/8/layout/target3"/>
    <dgm:cxn modelId="{CD560F1C-11AA-4DA2-A8FC-5FB0684A0959}" type="presOf" srcId="{D23D89B2-B69B-4670-9B80-A25B40249F1D}" destId="{881424EC-E0C8-4646-BEC1-29284D198113}" srcOrd="0" destOrd="0" presId="urn:microsoft.com/office/officeart/2005/8/layout/target3"/>
    <dgm:cxn modelId="{0E9F2F25-C934-4F83-B568-F244EED62123}" type="presOf" srcId="{BB81471C-F4C8-4151-A9B5-E6808A5A066C}" destId="{6944B3F4-3A84-4163-B592-D49C2CA7A076}" srcOrd="0" destOrd="0" presId="urn:microsoft.com/office/officeart/2005/8/layout/target3"/>
    <dgm:cxn modelId="{6223AFDA-FAF7-4980-802C-B39E9744F4B1}" type="presOf" srcId="{D23D89B2-B69B-4670-9B80-A25B40249F1D}" destId="{EDA237B6-D295-46F7-9FBC-B83BE04B98BE}" srcOrd="1" destOrd="0" presId="urn:microsoft.com/office/officeart/2005/8/layout/target3"/>
    <dgm:cxn modelId="{AB1C7B61-C0D0-4C8D-A001-B6C7B45B524E}" type="presParOf" srcId="{6944B3F4-3A84-4163-B592-D49C2CA7A076}" destId="{EBDE88B7-6F80-4254-B30F-A69927730202}" srcOrd="0" destOrd="0" presId="urn:microsoft.com/office/officeart/2005/8/layout/target3"/>
    <dgm:cxn modelId="{C6B9362C-184C-459D-9F53-D9598192646F}" type="presParOf" srcId="{6944B3F4-3A84-4163-B592-D49C2CA7A076}" destId="{5EB746EF-B323-4B64-A4C8-CE66E83D0578}" srcOrd="1" destOrd="0" presId="urn:microsoft.com/office/officeart/2005/8/layout/target3"/>
    <dgm:cxn modelId="{FB570A2B-B809-4CE6-A652-B832370034DD}" type="presParOf" srcId="{6944B3F4-3A84-4163-B592-D49C2CA7A076}" destId="{FC09E2AD-11D6-4802-BA61-EC4E070BC9E9}" srcOrd="2" destOrd="0" presId="urn:microsoft.com/office/officeart/2005/8/layout/target3"/>
    <dgm:cxn modelId="{095FE26B-ABDE-437E-9383-BA1F68D80352}" type="presParOf" srcId="{6944B3F4-3A84-4163-B592-D49C2CA7A076}" destId="{B9BE45DD-BD80-4E9F-A364-8EA8DD667481}" srcOrd="3" destOrd="0" presId="urn:microsoft.com/office/officeart/2005/8/layout/target3"/>
    <dgm:cxn modelId="{69F7F295-5DB7-4963-8C81-2129A1393F2C}" type="presParOf" srcId="{6944B3F4-3A84-4163-B592-D49C2CA7A076}" destId="{0D9355C7-4736-4A10-B278-1174557192EF}" srcOrd="4" destOrd="0" presId="urn:microsoft.com/office/officeart/2005/8/layout/target3"/>
    <dgm:cxn modelId="{19004E46-E587-4220-B9EA-B7585C8E9B44}" type="presParOf" srcId="{6944B3F4-3A84-4163-B592-D49C2CA7A076}" destId="{08676C94-169B-4B56-AC0F-D016F5BCA2E1}" srcOrd="5" destOrd="0" presId="urn:microsoft.com/office/officeart/2005/8/layout/target3"/>
    <dgm:cxn modelId="{DACDA35B-F23C-45F6-B244-CC04DC518351}" type="presParOf" srcId="{6944B3F4-3A84-4163-B592-D49C2CA7A076}" destId="{071105FA-9972-4A33-BC47-4F490C9DFFA9}" srcOrd="6" destOrd="0" presId="urn:microsoft.com/office/officeart/2005/8/layout/target3"/>
    <dgm:cxn modelId="{5C53554B-E5B4-45B8-BA33-158C834F9230}" type="presParOf" srcId="{6944B3F4-3A84-4163-B592-D49C2CA7A076}" destId="{9F38CB6A-D3D1-400B-A36F-A0665DB87031}" srcOrd="7" destOrd="0" presId="urn:microsoft.com/office/officeart/2005/8/layout/target3"/>
    <dgm:cxn modelId="{5F180AA3-7A1C-49BC-AF0E-03FF14004D56}" type="presParOf" srcId="{6944B3F4-3A84-4163-B592-D49C2CA7A076}" destId="{881424EC-E0C8-4646-BEC1-29284D198113}" srcOrd="8" destOrd="0" presId="urn:microsoft.com/office/officeart/2005/8/layout/target3"/>
    <dgm:cxn modelId="{CD636A2E-E406-4BCA-966E-EFFB004F0308}" type="presParOf" srcId="{6944B3F4-3A84-4163-B592-D49C2CA7A076}" destId="{CD007FDF-8165-4FDB-9524-4BF059F29CBC}" srcOrd="9" destOrd="0" presId="urn:microsoft.com/office/officeart/2005/8/layout/target3"/>
    <dgm:cxn modelId="{620AAE63-A304-45B0-937C-49766C4CB2BC}" type="presParOf" srcId="{6944B3F4-3A84-4163-B592-D49C2CA7A076}" destId="{0075AF6E-4C6C-4E29-82E1-AB429F09E731}" srcOrd="10" destOrd="0" presId="urn:microsoft.com/office/officeart/2005/8/layout/target3"/>
    <dgm:cxn modelId="{16917223-E7CA-4B09-AB39-A676982D8C2D}" type="presParOf" srcId="{6944B3F4-3A84-4163-B592-D49C2CA7A076}" destId="{EDA237B6-D295-46F7-9FBC-B83BE04B98BE}" srcOrd="11"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10B2A94-59A5-406E-913A-BA77C68F1F8E}" type="doc">
      <dgm:prSet loTypeId="urn:microsoft.com/office/officeart/2005/8/layout/target3" loCatId="relationship" qsTypeId="urn:microsoft.com/office/officeart/2005/8/quickstyle/3d3" qsCatId="3D" csTypeId="urn:microsoft.com/office/officeart/2005/8/colors/colorful4" csCatId="colorful"/>
      <dgm:spPr/>
      <dgm:t>
        <a:bodyPr/>
        <a:lstStyle/>
        <a:p>
          <a:endParaRPr lang="en-US"/>
        </a:p>
      </dgm:t>
    </dgm:pt>
    <dgm:pt modelId="{46DF8826-E78A-4BB2-9D08-996322664C91}">
      <dgm:prSet/>
      <dgm:spPr/>
      <dgm:t>
        <a:bodyPr/>
        <a:lstStyle/>
        <a:p>
          <a:pPr rtl="0"/>
          <a:r>
            <a:rPr lang="en-US" dirty="0" smtClean="0"/>
            <a:t>METHODOLOGY</a:t>
          </a:r>
          <a:endParaRPr lang="en-US" dirty="0"/>
        </a:p>
      </dgm:t>
    </dgm:pt>
    <dgm:pt modelId="{5D2EC261-51FE-4460-856E-BF201F1D35F2}" type="parTrans" cxnId="{DC4A61C5-CF54-4F99-A2A0-1EAB3D32C79A}">
      <dgm:prSet/>
      <dgm:spPr/>
      <dgm:t>
        <a:bodyPr/>
        <a:lstStyle/>
        <a:p>
          <a:endParaRPr lang="en-US"/>
        </a:p>
      </dgm:t>
    </dgm:pt>
    <dgm:pt modelId="{7D4D98A6-EF0E-4D02-851D-7E73AB1C48F2}" type="sibTrans" cxnId="{DC4A61C5-CF54-4F99-A2A0-1EAB3D32C79A}">
      <dgm:prSet/>
      <dgm:spPr/>
      <dgm:t>
        <a:bodyPr/>
        <a:lstStyle/>
        <a:p>
          <a:endParaRPr lang="en-US"/>
        </a:p>
      </dgm:t>
    </dgm:pt>
    <dgm:pt modelId="{8EFFBDEA-D18B-4272-ADD0-E4F3C688323A}" type="pres">
      <dgm:prSet presAssocID="{B10B2A94-59A5-406E-913A-BA77C68F1F8E}" presName="Name0" presStyleCnt="0">
        <dgm:presLayoutVars>
          <dgm:chMax val="7"/>
          <dgm:dir/>
          <dgm:animLvl val="lvl"/>
          <dgm:resizeHandles val="exact"/>
        </dgm:presLayoutVars>
      </dgm:prSet>
      <dgm:spPr/>
      <dgm:t>
        <a:bodyPr/>
        <a:lstStyle/>
        <a:p>
          <a:endParaRPr lang="en-US"/>
        </a:p>
      </dgm:t>
    </dgm:pt>
    <dgm:pt modelId="{B5EB41B8-6FEF-4C96-B615-5CBFA086D048}" type="pres">
      <dgm:prSet presAssocID="{46DF8826-E78A-4BB2-9D08-996322664C91}" presName="circle1" presStyleLbl="node1" presStyleIdx="0" presStyleCnt="1"/>
      <dgm:spPr/>
      <dgm:t>
        <a:bodyPr/>
        <a:lstStyle/>
        <a:p>
          <a:endParaRPr lang="en-US"/>
        </a:p>
      </dgm:t>
    </dgm:pt>
    <dgm:pt modelId="{91EE5774-6997-49CC-BAC8-0C2172975CA1}" type="pres">
      <dgm:prSet presAssocID="{46DF8826-E78A-4BB2-9D08-996322664C91}" presName="space" presStyleCnt="0"/>
      <dgm:spPr/>
      <dgm:t>
        <a:bodyPr/>
        <a:lstStyle/>
        <a:p>
          <a:endParaRPr lang="en-US"/>
        </a:p>
      </dgm:t>
    </dgm:pt>
    <dgm:pt modelId="{7CEC745B-C3D2-40E5-9B75-311D6AB7596C}" type="pres">
      <dgm:prSet presAssocID="{46DF8826-E78A-4BB2-9D08-996322664C91}" presName="rect1" presStyleLbl="alignAcc1" presStyleIdx="0" presStyleCnt="1"/>
      <dgm:spPr/>
      <dgm:t>
        <a:bodyPr/>
        <a:lstStyle/>
        <a:p>
          <a:endParaRPr lang="en-US"/>
        </a:p>
      </dgm:t>
    </dgm:pt>
    <dgm:pt modelId="{E7BECB38-2083-4141-81F2-49350656036E}" type="pres">
      <dgm:prSet presAssocID="{46DF8826-E78A-4BB2-9D08-996322664C91}" presName="rect1ParTxNoCh" presStyleLbl="alignAcc1" presStyleIdx="0" presStyleCnt="1">
        <dgm:presLayoutVars>
          <dgm:chMax val="1"/>
          <dgm:bulletEnabled val="1"/>
        </dgm:presLayoutVars>
      </dgm:prSet>
      <dgm:spPr/>
      <dgm:t>
        <a:bodyPr/>
        <a:lstStyle/>
        <a:p>
          <a:endParaRPr lang="en-US"/>
        </a:p>
      </dgm:t>
    </dgm:pt>
  </dgm:ptLst>
  <dgm:cxnLst>
    <dgm:cxn modelId="{DC4A61C5-CF54-4F99-A2A0-1EAB3D32C79A}" srcId="{B10B2A94-59A5-406E-913A-BA77C68F1F8E}" destId="{46DF8826-E78A-4BB2-9D08-996322664C91}" srcOrd="0" destOrd="0" parTransId="{5D2EC261-51FE-4460-856E-BF201F1D35F2}" sibTransId="{7D4D98A6-EF0E-4D02-851D-7E73AB1C48F2}"/>
    <dgm:cxn modelId="{5D688E16-4DBF-49E1-8079-6B93D93CB32F}" type="presOf" srcId="{46DF8826-E78A-4BB2-9D08-996322664C91}" destId="{7CEC745B-C3D2-40E5-9B75-311D6AB7596C}" srcOrd="0" destOrd="0" presId="urn:microsoft.com/office/officeart/2005/8/layout/target3"/>
    <dgm:cxn modelId="{44554EB8-FA9D-41BE-BF8F-DE407A2A566E}" type="presOf" srcId="{46DF8826-E78A-4BB2-9D08-996322664C91}" destId="{E7BECB38-2083-4141-81F2-49350656036E}" srcOrd="1" destOrd="0" presId="urn:microsoft.com/office/officeart/2005/8/layout/target3"/>
    <dgm:cxn modelId="{D82B216F-6F0F-4FFC-8644-E48741EC5328}" type="presOf" srcId="{B10B2A94-59A5-406E-913A-BA77C68F1F8E}" destId="{8EFFBDEA-D18B-4272-ADD0-E4F3C688323A}" srcOrd="0" destOrd="0" presId="urn:microsoft.com/office/officeart/2005/8/layout/target3"/>
    <dgm:cxn modelId="{34143E9A-D008-4934-A44C-B18A4D9539D1}" type="presParOf" srcId="{8EFFBDEA-D18B-4272-ADD0-E4F3C688323A}" destId="{B5EB41B8-6FEF-4C96-B615-5CBFA086D048}" srcOrd="0" destOrd="0" presId="urn:microsoft.com/office/officeart/2005/8/layout/target3"/>
    <dgm:cxn modelId="{215BC358-40AE-48B9-9D4D-57CFB85E0F88}" type="presParOf" srcId="{8EFFBDEA-D18B-4272-ADD0-E4F3C688323A}" destId="{91EE5774-6997-49CC-BAC8-0C2172975CA1}" srcOrd="1" destOrd="0" presId="urn:microsoft.com/office/officeart/2005/8/layout/target3"/>
    <dgm:cxn modelId="{369B41FC-3968-4502-A2AB-A7D888770A02}" type="presParOf" srcId="{8EFFBDEA-D18B-4272-ADD0-E4F3C688323A}" destId="{7CEC745B-C3D2-40E5-9B75-311D6AB7596C}" srcOrd="2" destOrd="0" presId="urn:microsoft.com/office/officeart/2005/8/layout/target3"/>
    <dgm:cxn modelId="{7B54D844-B354-444C-ADF0-080953ED36BC}" type="presParOf" srcId="{8EFFBDEA-D18B-4272-ADD0-E4F3C688323A}" destId="{E7BECB38-2083-4141-81F2-49350656036E}"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198F704-119C-42FF-9CC1-EB3E25F12859}" type="doc">
      <dgm:prSet loTypeId="urn:microsoft.com/office/officeart/2005/8/layout/venn1" loCatId="relationship" qsTypeId="urn:microsoft.com/office/officeart/2005/8/quickstyle/simple5" qsCatId="simple" csTypeId="urn:microsoft.com/office/officeart/2005/8/colors/colorful4" csCatId="colorful" phldr="1"/>
      <dgm:spPr/>
      <dgm:t>
        <a:bodyPr/>
        <a:lstStyle/>
        <a:p>
          <a:endParaRPr lang="en-US"/>
        </a:p>
      </dgm:t>
    </dgm:pt>
    <dgm:pt modelId="{59E83EB0-1257-4899-BE2F-0C10560F6A62}">
      <dgm:prSet/>
      <dgm:spPr/>
      <dgm:t>
        <a:bodyPr/>
        <a:lstStyle/>
        <a:p>
          <a:pPr rtl="0"/>
          <a:r>
            <a:rPr lang="en-US" dirty="0" smtClean="0"/>
            <a:t>Sequence Package Analysis (SPA) is built on a set of parsing structures – consisting of non terminals: </a:t>
          </a:r>
          <a:r>
            <a:rPr lang="en-US" i="1" dirty="0" smtClean="0"/>
            <a:t>context-free grammatical units and prosodic features that capture the pragmatic aspects of communication: intent of speaker, status of speaker, inferences, context, interpretations, and connotations </a:t>
          </a:r>
          <a:endParaRPr lang="en-US" dirty="0"/>
        </a:p>
      </dgm:t>
    </dgm:pt>
    <dgm:pt modelId="{DCC744BD-E911-4A2C-A744-D735D72D3D2D}" type="parTrans" cxnId="{49487EC0-D266-4C97-8AC4-D52FB1DC3ECA}">
      <dgm:prSet/>
      <dgm:spPr/>
      <dgm:t>
        <a:bodyPr/>
        <a:lstStyle/>
        <a:p>
          <a:endParaRPr lang="en-US"/>
        </a:p>
      </dgm:t>
    </dgm:pt>
    <dgm:pt modelId="{F4659623-BD0C-45DB-80A9-054BF952DFA7}" type="sibTrans" cxnId="{49487EC0-D266-4C97-8AC4-D52FB1DC3ECA}">
      <dgm:prSet/>
      <dgm:spPr/>
      <dgm:t>
        <a:bodyPr/>
        <a:lstStyle/>
        <a:p>
          <a:endParaRPr lang="en-US"/>
        </a:p>
      </dgm:t>
    </dgm:pt>
    <dgm:pt modelId="{344316C9-782E-46B3-AF2B-DCD51E5F847C}">
      <dgm:prSet/>
      <dgm:spPr/>
      <dgm:t>
        <a:bodyPr/>
        <a:lstStyle/>
        <a:p>
          <a:pPr rtl="0"/>
          <a:r>
            <a:rPr lang="en-US" smtClean="0"/>
            <a:t>For the non terminals there is a corresponding list of </a:t>
          </a:r>
          <a:r>
            <a:rPr lang="en-US" i="1" smtClean="0"/>
            <a:t>interchangeable </a:t>
          </a:r>
          <a:r>
            <a:rPr lang="en-US" smtClean="0"/>
            <a:t>terminals: words, phrases, whole utterance(s).</a:t>
          </a:r>
          <a:endParaRPr lang="en-US"/>
        </a:p>
      </dgm:t>
    </dgm:pt>
    <dgm:pt modelId="{6E890421-81F9-4EF1-AB68-5959BBE2C355}" type="parTrans" cxnId="{FE3634F1-D372-4274-98BF-EF464DDD232A}">
      <dgm:prSet/>
      <dgm:spPr/>
      <dgm:t>
        <a:bodyPr/>
        <a:lstStyle/>
        <a:p>
          <a:endParaRPr lang="en-US"/>
        </a:p>
      </dgm:t>
    </dgm:pt>
    <dgm:pt modelId="{4FD00C17-1AB0-46D4-AF15-911D7678B9E7}" type="sibTrans" cxnId="{FE3634F1-D372-4274-98BF-EF464DDD232A}">
      <dgm:prSet/>
      <dgm:spPr/>
      <dgm:t>
        <a:bodyPr/>
        <a:lstStyle/>
        <a:p>
          <a:endParaRPr lang="en-US"/>
        </a:p>
      </dgm:t>
    </dgm:pt>
    <dgm:pt modelId="{85816E6F-1E34-4827-8666-81C3F8059E8B}" type="pres">
      <dgm:prSet presAssocID="{E198F704-119C-42FF-9CC1-EB3E25F12859}" presName="compositeShape" presStyleCnt="0">
        <dgm:presLayoutVars>
          <dgm:chMax val="7"/>
          <dgm:dir/>
          <dgm:resizeHandles val="exact"/>
        </dgm:presLayoutVars>
      </dgm:prSet>
      <dgm:spPr/>
      <dgm:t>
        <a:bodyPr/>
        <a:lstStyle/>
        <a:p>
          <a:endParaRPr lang="en-US"/>
        </a:p>
      </dgm:t>
    </dgm:pt>
    <dgm:pt modelId="{8CCA7DA5-CF6E-45BC-9627-22F85E74CF70}" type="pres">
      <dgm:prSet presAssocID="{59E83EB0-1257-4899-BE2F-0C10560F6A62}" presName="circ1" presStyleLbl="vennNode1" presStyleIdx="0" presStyleCnt="2"/>
      <dgm:spPr/>
      <dgm:t>
        <a:bodyPr/>
        <a:lstStyle/>
        <a:p>
          <a:endParaRPr lang="en-US"/>
        </a:p>
      </dgm:t>
    </dgm:pt>
    <dgm:pt modelId="{79EB9260-B9CD-48F6-B10C-1105AC539189}" type="pres">
      <dgm:prSet presAssocID="{59E83EB0-1257-4899-BE2F-0C10560F6A62}" presName="circ1Tx" presStyleLbl="revTx" presStyleIdx="0" presStyleCnt="0">
        <dgm:presLayoutVars>
          <dgm:chMax val="0"/>
          <dgm:chPref val="0"/>
          <dgm:bulletEnabled val="1"/>
        </dgm:presLayoutVars>
      </dgm:prSet>
      <dgm:spPr/>
      <dgm:t>
        <a:bodyPr/>
        <a:lstStyle/>
        <a:p>
          <a:endParaRPr lang="en-US"/>
        </a:p>
      </dgm:t>
    </dgm:pt>
    <dgm:pt modelId="{F96F6730-B980-4FF0-871F-244C6100B2B9}" type="pres">
      <dgm:prSet presAssocID="{344316C9-782E-46B3-AF2B-DCD51E5F847C}" presName="circ2" presStyleLbl="vennNode1" presStyleIdx="1" presStyleCnt="2"/>
      <dgm:spPr/>
      <dgm:t>
        <a:bodyPr/>
        <a:lstStyle/>
        <a:p>
          <a:endParaRPr lang="en-US"/>
        </a:p>
      </dgm:t>
    </dgm:pt>
    <dgm:pt modelId="{48994C3E-3165-4B14-A95C-5FE207A4ED2F}" type="pres">
      <dgm:prSet presAssocID="{344316C9-782E-46B3-AF2B-DCD51E5F847C}" presName="circ2Tx" presStyleLbl="revTx" presStyleIdx="0" presStyleCnt="0">
        <dgm:presLayoutVars>
          <dgm:chMax val="0"/>
          <dgm:chPref val="0"/>
          <dgm:bulletEnabled val="1"/>
        </dgm:presLayoutVars>
      </dgm:prSet>
      <dgm:spPr/>
      <dgm:t>
        <a:bodyPr/>
        <a:lstStyle/>
        <a:p>
          <a:endParaRPr lang="en-US"/>
        </a:p>
      </dgm:t>
    </dgm:pt>
  </dgm:ptLst>
  <dgm:cxnLst>
    <dgm:cxn modelId="{A9282573-D4DA-4334-AF51-211FE458C0B9}" type="presOf" srcId="{344316C9-782E-46B3-AF2B-DCD51E5F847C}" destId="{F96F6730-B980-4FF0-871F-244C6100B2B9}" srcOrd="0" destOrd="0" presId="urn:microsoft.com/office/officeart/2005/8/layout/venn1"/>
    <dgm:cxn modelId="{E728EE68-6A61-4235-959C-A9485144F7DC}" type="presOf" srcId="{59E83EB0-1257-4899-BE2F-0C10560F6A62}" destId="{79EB9260-B9CD-48F6-B10C-1105AC539189}" srcOrd="1" destOrd="0" presId="urn:microsoft.com/office/officeart/2005/8/layout/venn1"/>
    <dgm:cxn modelId="{49487EC0-D266-4C97-8AC4-D52FB1DC3ECA}" srcId="{E198F704-119C-42FF-9CC1-EB3E25F12859}" destId="{59E83EB0-1257-4899-BE2F-0C10560F6A62}" srcOrd="0" destOrd="0" parTransId="{DCC744BD-E911-4A2C-A744-D735D72D3D2D}" sibTransId="{F4659623-BD0C-45DB-80A9-054BF952DFA7}"/>
    <dgm:cxn modelId="{E035400C-51FD-4813-AB22-D90789D8145E}" type="presOf" srcId="{59E83EB0-1257-4899-BE2F-0C10560F6A62}" destId="{8CCA7DA5-CF6E-45BC-9627-22F85E74CF70}" srcOrd="0" destOrd="0" presId="urn:microsoft.com/office/officeart/2005/8/layout/venn1"/>
    <dgm:cxn modelId="{6DEB8A1B-8A4C-4DED-8FD3-ECC5EA467BC9}" type="presOf" srcId="{E198F704-119C-42FF-9CC1-EB3E25F12859}" destId="{85816E6F-1E34-4827-8666-81C3F8059E8B}" srcOrd="0" destOrd="0" presId="urn:microsoft.com/office/officeart/2005/8/layout/venn1"/>
    <dgm:cxn modelId="{A4324FD7-1E47-4B0A-873D-1EC816DDB34E}" type="presOf" srcId="{344316C9-782E-46B3-AF2B-DCD51E5F847C}" destId="{48994C3E-3165-4B14-A95C-5FE207A4ED2F}" srcOrd="1" destOrd="0" presId="urn:microsoft.com/office/officeart/2005/8/layout/venn1"/>
    <dgm:cxn modelId="{FE3634F1-D372-4274-98BF-EF464DDD232A}" srcId="{E198F704-119C-42FF-9CC1-EB3E25F12859}" destId="{344316C9-782E-46B3-AF2B-DCD51E5F847C}" srcOrd="1" destOrd="0" parTransId="{6E890421-81F9-4EF1-AB68-5959BBE2C355}" sibTransId="{4FD00C17-1AB0-46D4-AF15-911D7678B9E7}"/>
    <dgm:cxn modelId="{372532D6-D494-4ADE-AE74-7980345E8855}" type="presParOf" srcId="{85816E6F-1E34-4827-8666-81C3F8059E8B}" destId="{8CCA7DA5-CF6E-45BC-9627-22F85E74CF70}" srcOrd="0" destOrd="0" presId="urn:microsoft.com/office/officeart/2005/8/layout/venn1"/>
    <dgm:cxn modelId="{FE051E41-1105-48B9-B798-80C79772B0FF}" type="presParOf" srcId="{85816E6F-1E34-4827-8666-81C3F8059E8B}" destId="{79EB9260-B9CD-48F6-B10C-1105AC539189}" srcOrd="1" destOrd="0" presId="urn:microsoft.com/office/officeart/2005/8/layout/venn1"/>
    <dgm:cxn modelId="{CFB9C7BF-BDFA-4B4E-81DF-FF0CF40CB2EA}" type="presParOf" srcId="{85816E6F-1E34-4827-8666-81C3F8059E8B}" destId="{F96F6730-B980-4FF0-871F-244C6100B2B9}" srcOrd="2" destOrd="0" presId="urn:microsoft.com/office/officeart/2005/8/layout/venn1"/>
    <dgm:cxn modelId="{E601A1D1-0C7F-48C5-8197-8A7CB13769A9}" type="presParOf" srcId="{85816E6F-1E34-4827-8666-81C3F8059E8B}" destId="{48994C3E-3165-4B14-A95C-5FE207A4ED2F}" srcOrd="3"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F6D7F6C-B6F2-418C-9A05-0F139ECF9B7E}" type="doc">
      <dgm:prSet loTypeId="urn:microsoft.com/office/officeart/2005/8/layout/hProcess9" loCatId="process" qsTypeId="urn:microsoft.com/office/officeart/2005/8/quickstyle/3d2" qsCatId="3D" csTypeId="urn:microsoft.com/office/officeart/2005/8/colors/colorful5" csCatId="colorful"/>
      <dgm:spPr/>
      <dgm:t>
        <a:bodyPr/>
        <a:lstStyle/>
        <a:p>
          <a:endParaRPr lang="en-US"/>
        </a:p>
      </dgm:t>
    </dgm:pt>
    <dgm:pt modelId="{E8A5EC14-DCC4-49C6-8450-1F8DB2F12471}">
      <dgm:prSet custT="1"/>
      <dgm:spPr/>
      <dgm:t>
        <a:bodyPr/>
        <a:lstStyle/>
        <a:p>
          <a:pPr rtl="0"/>
          <a:r>
            <a:rPr lang="en-US" sz="2400" dirty="0" smtClean="0"/>
            <a:t>Backus-Naur Form (BNF) Table of Sequence Packages</a:t>
          </a:r>
          <a:endParaRPr lang="en-US" sz="2400" dirty="0"/>
        </a:p>
      </dgm:t>
    </dgm:pt>
    <dgm:pt modelId="{0464CFDF-F467-4AC6-B55F-1A18773E6585}" type="parTrans" cxnId="{356DBC85-58DD-4D58-A825-B38ED3EA2C5B}">
      <dgm:prSet/>
      <dgm:spPr/>
      <dgm:t>
        <a:bodyPr/>
        <a:lstStyle/>
        <a:p>
          <a:endParaRPr lang="en-US"/>
        </a:p>
      </dgm:t>
    </dgm:pt>
    <dgm:pt modelId="{5FFCE60A-B3BB-4070-AD5B-346C43855169}" type="sibTrans" cxnId="{356DBC85-58DD-4D58-A825-B38ED3EA2C5B}">
      <dgm:prSet/>
      <dgm:spPr/>
      <dgm:t>
        <a:bodyPr/>
        <a:lstStyle/>
        <a:p>
          <a:endParaRPr lang="en-US"/>
        </a:p>
      </dgm:t>
    </dgm:pt>
    <dgm:pt modelId="{6F2CC809-5A8B-4C45-9601-0BD17791FED1}" type="pres">
      <dgm:prSet presAssocID="{0F6D7F6C-B6F2-418C-9A05-0F139ECF9B7E}" presName="CompostProcess" presStyleCnt="0">
        <dgm:presLayoutVars>
          <dgm:dir/>
          <dgm:resizeHandles val="exact"/>
        </dgm:presLayoutVars>
      </dgm:prSet>
      <dgm:spPr/>
      <dgm:t>
        <a:bodyPr/>
        <a:lstStyle/>
        <a:p>
          <a:endParaRPr lang="en-US"/>
        </a:p>
      </dgm:t>
    </dgm:pt>
    <dgm:pt modelId="{57C50547-70F6-4A1E-8898-4B6BEB521123}" type="pres">
      <dgm:prSet presAssocID="{0F6D7F6C-B6F2-418C-9A05-0F139ECF9B7E}" presName="arrow" presStyleLbl="bgShp" presStyleIdx="0" presStyleCnt="1"/>
      <dgm:spPr/>
      <dgm:t>
        <a:bodyPr/>
        <a:lstStyle/>
        <a:p>
          <a:endParaRPr lang="en-US"/>
        </a:p>
      </dgm:t>
    </dgm:pt>
    <dgm:pt modelId="{58325876-2D10-4A84-860F-3E43FB042905}" type="pres">
      <dgm:prSet presAssocID="{0F6D7F6C-B6F2-418C-9A05-0F139ECF9B7E}" presName="linearProcess" presStyleCnt="0"/>
      <dgm:spPr/>
      <dgm:t>
        <a:bodyPr/>
        <a:lstStyle/>
        <a:p>
          <a:endParaRPr lang="en-US"/>
        </a:p>
      </dgm:t>
    </dgm:pt>
    <dgm:pt modelId="{6A0F7A96-CC24-4DFA-ADDA-4531DF8357E5}" type="pres">
      <dgm:prSet presAssocID="{E8A5EC14-DCC4-49C6-8450-1F8DB2F12471}" presName="textNode" presStyleLbl="node1" presStyleIdx="0" presStyleCnt="1">
        <dgm:presLayoutVars>
          <dgm:bulletEnabled val="1"/>
        </dgm:presLayoutVars>
      </dgm:prSet>
      <dgm:spPr/>
      <dgm:t>
        <a:bodyPr/>
        <a:lstStyle/>
        <a:p>
          <a:endParaRPr lang="en-US"/>
        </a:p>
      </dgm:t>
    </dgm:pt>
  </dgm:ptLst>
  <dgm:cxnLst>
    <dgm:cxn modelId="{356DBC85-58DD-4D58-A825-B38ED3EA2C5B}" srcId="{0F6D7F6C-B6F2-418C-9A05-0F139ECF9B7E}" destId="{E8A5EC14-DCC4-49C6-8450-1F8DB2F12471}" srcOrd="0" destOrd="0" parTransId="{0464CFDF-F467-4AC6-B55F-1A18773E6585}" sibTransId="{5FFCE60A-B3BB-4070-AD5B-346C43855169}"/>
    <dgm:cxn modelId="{826E930A-0818-4BAF-99A7-B6449551D1B7}" type="presOf" srcId="{E8A5EC14-DCC4-49C6-8450-1F8DB2F12471}" destId="{6A0F7A96-CC24-4DFA-ADDA-4531DF8357E5}" srcOrd="0" destOrd="0" presId="urn:microsoft.com/office/officeart/2005/8/layout/hProcess9"/>
    <dgm:cxn modelId="{EE3411CA-D10D-44FE-A80F-162A187E305B}" type="presOf" srcId="{0F6D7F6C-B6F2-418C-9A05-0F139ECF9B7E}" destId="{6F2CC809-5A8B-4C45-9601-0BD17791FED1}" srcOrd="0" destOrd="0" presId="urn:microsoft.com/office/officeart/2005/8/layout/hProcess9"/>
    <dgm:cxn modelId="{774B8F83-E001-42B9-A426-987521BED1A0}" type="presParOf" srcId="{6F2CC809-5A8B-4C45-9601-0BD17791FED1}" destId="{57C50547-70F6-4A1E-8898-4B6BEB521123}" srcOrd="0" destOrd="0" presId="urn:microsoft.com/office/officeart/2005/8/layout/hProcess9"/>
    <dgm:cxn modelId="{8092DEB1-C6EE-47FA-9B3D-A6933B589431}" type="presParOf" srcId="{6F2CC809-5A8B-4C45-9601-0BD17791FED1}" destId="{58325876-2D10-4A84-860F-3E43FB042905}" srcOrd="1" destOrd="0" presId="urn:microsoft.com/office/officeart/2005/8/layout/hProcess9"/>
    <dgm:cxn modelId="{2291E797-9771-4B62-A905-741762E05C6F}" type="presParOf" srcId="{58325876-2D10-4A84-860F-3E43FB042905}" destId="{6A0F7A96-CC24-4DFA-ADDA-4531DF8357E5}"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6177F66-8BA9-41A3-9FA2-5786FE0F26AA}" type="doc">
      <dgm:prSet loTypeId="urn:microsoft.com/office/officeart/2005/8/layout/pyramid2" loCatId="pyramid" qsTypeId="urn:microsoft.com/office/officeart/2005/8/quickstyle/3d2" qsCatId="3D" csTypeId="urn:microsoft.com/office/officeart/2005/8/colors/accent1_2" csCatId="accent1"/>
      <dgm:spPr/>
      <dgm:t>
        <a:bodyPr/>
        <a:lstStyle/>
        <a:p>
          <a:endParaRPr lang="en-US"/>
        </a:p>
      </dgm:t>
    </dgm:pt>
    <dgm:pt modelId="{3DED1EE3-51BC-48D6-89F8-331A760B1E97}">
      <dgm:prSet/>
      <dgm:spPr/>
      <dgm:t>
        <a:bodyPr/>
        <a:lstStyle/>
        <a:p>
          <a:pPr rtl="0"/>
          <a:r>
            <a:rPr lang="en-US" smtClean="0"/>
            <a:t>BNF table consists of 70 sequence packages – a set of parsing structures representing the pragmatic aspects of communication – that capture the affective data found in natural speech;</a:t>
          </a:r>
          <a:endParaRPr lang="en-US"/>
        </a:p>
      </dgm:t>
    </dgm:pt>
    <dgm:pt modelId="{EC85DFCE-8EBD-4B8A-A6B9-0874A57D4D57}" type="parTrans" cxnId="{AEB183C5-08A9-4781-8EBD-53BE208CE7DE}">
      <dgm:prSet/>
      <dgm:spPr/>
      <dgm:t>
        <a:bodyPr/>
        <a:lstStyle/>
        <a:p>
          <a:endParaRPr lang="en-US"/>
        </a:p>
      </dgm:t>
    </dgm:pt>
    <dgm:pt modelId="{4486ADDC-B2E3-4AC5-B8FD-99F0DB653EE0}" type="sibTrans" cxnId="{AEB183C5-08A9-4781-8EBD-53BE208CE7DE}">
      <dgm:prSet/>
      <dgm:spPr/>
      <dgm:t>
        <a:bodyPr/>
        <a:lstStyle/>
        <a:p>
          <a:endParaRPr lang="en-US"/>
        </a:p>
      </dgm:t>
    </dgm:pt>
    <dgm:pt modelId="{1FC3D319-FDBF-47A8-869F-FE451D8EBB7B}">
      <dgm:prSet/>
      <dgm:spPr/>
      <dgm:t>
        <a:bodyPr/>
        <a:lstStyle/>
        <a:p>
          <a:pPr rtl="0"/>
          <a:r>
            <a:rPr lang="en-US" dirty="0" smtClean="0"/>
            <a:t>BNF table allows for flexible pattern recognition and co-existing probabilities so that the fluidity of natural language (and its attendant ambiguities, partial truths, imprecision and uncertainties) can be effectively managed by the speech system rather than hinder its performance.</a:t>
          </a:r>
          <a:endParaRPr lang="en-US" dirty="0"/>
        </a:p>
      </dgm:t>
    </dgm:pt>
    <dgm:pt modelId="{5D27D7CD-CAD4-4F02-9BC5-EAC0FBC02CB3}" type="parTrans" cxnId="{94CDBAB7-34C2-4F3E-9996-C4637CCE6F91}">
      <dgm:prSet/>
      <dgm:spPr/>
      <dgm:t>
        <a:bodyPr/>
        <a:lstStyle/>
        <a:p>
          <a:endParaRPr lang="en-US"/>
        </a:p>
      </dgm:t>
    </dgm:pt>
    <dgm:pt modelId="{6B67D6C8-7EC3-4342-B9D2-EB71A158C1B6}" type="sibTrans" cxnId="{94CDBAB7-34C2-4F3E-9996-C4637CCE6F91}">
      <dgm:prSet/>
      <dgm:spPr/>
      <dgm:t>
        <a:bodyPr/>
        <a:lstStyle/>
        <a:p>
          <a:endParaRPr lang="en-US"/>
        </a:p>
      </dgm:t>
    </dgm:pt>
    <dgm:pt modelId="{B1B9ADD4-3882-4EE9-9BB9-5F3E7A4472A6}" type="pres">
      <dgm:prSet presAssocID="{76177F66-8BA9-41A3-9FA2-5786FE0F26AA}" presName="compositeShape" presStyleCnt="0">
        <dgm:presLayoutVars>
          <dgm:dir/>
          <dgm:resizeHandles/>
        </dgm:presLayoutVars>
      </dgm:prSet>
      <dgm:spPr/>
      <dgm:t>
        <a:bodyPr/>
        <a:lstStyle/>
        <a:p>
          <a:endParaRPr lang="en-US"/>
        </a:p>
      </dgm:t>
    </dgm:pt>
    <dgm:pt modelId="{1E7486C7-8959-4140-9878-629E82959A9A}" type="pres">
      <dgm:prSet presAssocID="{76177F66-8BA9-41A3-9FA2-5786FE0F26AA}" presName="pyramid" presStyleLbl="node1" presStyleIdx="0" presStyleCnt="1"/>
      <dgm:spPr/>
    </dgm:pt>
    <dgm:pt modelId="{06DC7B45-2708-4B9F-BA7D-862B0FF88032}" type="pres">
      <dgm:prSet presAssocID="{76177F66-8BA9-41A3-9FA2-5786FE0F26AA}" presName="theList" presStyleCnt="0"/>
      <dgm:spPr/>
    </dgm:pt>
    <dgm:pt modelId="{B7B1247F-5275-46CC-80F4-D57BE7AC3E26}" type="pres">
      <dgm:prSet presAssocID="{3DED1EE3-51BC-48D6-89F8-331A760B1E97}" presName="aNode" presStyleLbl="fgAcc1" presStyleIdx="0" presStyleCnt="2">
        <dgm:presLayoutVars>
          <dgm:bulletEnabled val="1"/>
        </dgm:presLayoutVars>
      </dgm:prSet>
      <dgm:spPr/>
      <dgm:t>
        <a:bodyPr/>
        <a:lstStyle/>
        <a:p>
          <a:endParaRPr lang="en-US"/>
        </a:p>
      </dgm:t>
    </dgm:pt>
    <dgm:pt modelId="{F29C2AA8-2BE4-41EE-8608-20BEC4996305}" type="pres">
      <dgm:prSet presAssocID="{3DED1EE3-51BC-48D6-89F8-331A760B1E97}" presName="aSpace" presStyleCnt="0"/>
      <dgm:spPr/>
    </dgm:pt>
    <dgm:pt modelId="{30E6871B-2C2A-4B19-A28C-02F9A8748FBB}" type="pres">
      <dgm:prSet presAssocID="{1FC3D319-FDBF-47A8-869F-FE451D8EBB7B}" presName="aNode" presStyleLbl="fgAcc1" presStyleIdx="1" presStyleCnt="2">
        <dgm:presLayoutVars>
          <dgm:bulletEnabled val="1"/>
        </dgm:presLayoutVars>
      </dgm:prSet>
      <dgm:spPr/>
      <dgm:t>
        <a:bodyPr/>
        <a:lstStyle/>
        <a:p>
          <a:endParaRPr lang="en-US"/>
        </a:p>
      </dgm:t>
    </dgm:pt>
    <dgm:pt modelId="{6438518F-2528-4306-A7B3-661CB80EA6F0}" type="pres">
      <dgm:prSet presAssocID="{1FC3D319-FDBF-47A8-869F-FE451D8EBB7B}" presName="aSpace" presStyleCnt="0"/>
      <dgm:spPr/>
    </dgm:pt>
  </dgm:ptLst>
  <dgm:cxnLst>
    <dgm:cxn modelId="{94CDBAB7-34C2-4F3E-9996-C4637CCE6F91}" srcId="{76177F66-8BA9-41A3-9FA2-5786FE0F26AA}" destId="{1FC3D319-FDBF-47A8-869F-FE451D8EBB7B}" srcOrd="1" destOrd="0" parTransId="{5D27D7CD-CAD4-4F02-9BC5-EAC0FBC02CB3}" sibTransId="{6B67D6C8-7EC3-4342-B9D2-EB71A158C1B6}"/>
    <dgm:cxn modelId="{8D11CACA-D940-4929-927A-CDE7697B6A8A}" type="presOf" srcId="{3DED1EE3-51BC-48D6-89F8-331A760B1E97}" destId="{B7B1247F-5275-46CC-80F4-D57BE7AC3E26}" srcOrd="0" destOrd="0" presId="urn:microsoft.com/office/officeart/2005/8/layout/pyramid2"/>
    <dgm:cxn modelId="{2B9663C1-D82E-4840-A736-6FEA96348167}" type="presOf" srcId="{76177F66-8BA9-41A3-9FA2-5786FE0F26AA}" destId="{B1B9ADD4-3882-4EE9-9BB9-5F3E7A4472A6}" srcOrd="0" destOrd="0" presId="urn:microsoft.com/office/officeart/2005/8/layout/pyramid2"/>
    <dgm:cxn modelId="{F33820F1-BDBD-4CAF-A667-D3E94D2B4EF4}" type="presOf" srcId="{1FC3D319-FDBF-47A8-869F-FE451D8EBB7B}" destId="{30E6871B-2C2A-4B19-A28C-02F9A8748FBB}" srcOrd="0" destOrd="0" presId="urn:microsoft.com/office/officeart/2005/8/layout/pyramid2"/>
    <dgm:cxn modelId="{AEB183C5-08A9-4781-8EBD-53BE208CE7DE}" srcId="{76177F66-8BA9-41A3-9FA2-5786FE0F26AA}" destId="{3DED1EE3-51BC-48D6-89F8-331A760B1E97}" srcOrd="0" destOrd="0" parTransId="{EC85DFCE-8EBD-4B8A-A6B9-0874A57D4D57}" sibTransId="{4486ADDC-B2E3-4AC5-B8FD-99F0DB653EE0}"/>
    <dgm:cxn modelId="{2B3A1AD3-7733-4FA3-8526-FB29649CBAB9}" type="presParOf" srcId="{B1B9ADD4-3882-4EE9-9BB9-5F3E7A4472A6}" destId="{1E7486C7-8959-4140-9878-629E82959A9A}" srcOrd="0" destOrd="0" presId="urn:microsoft.com/office/officeart/2005/8/layout/pyramid2"/>
    <dgm:cxn modelId="{0CEAA80D-A29F-4210-9A69-003082CE9481}" type="presParOf" srcId="{B1B9ADD4-3882-4EE9-9BB9-5F3E7A4472A6}" destId="{06DC7B45-2708-4B9F-BA7D-862B0FF88032}" srcOrd="1" destOrd="0" presId="urn:microsoft.com/office/officeart/2005/8/layout/pyramid2"/>
    <dgm:cxn modelId="{F231E1CB-1A29-468E-8AA0-58DF9E65FDC9}" type="presParOf" srcId="{06DC7B45-2708-4B9F-BA7D-862B0FF88032}" destId="{B7B1247F-5275-46CC-80F4-D57BE7AC3E26}" srcOrd="0" destOrd="0" presId="urn:microsoft.com/office/officeart/2005/8/layout/pyramid2"/>
    <dgm:cxn modelId="{1D26382A-3CAE-4EA5-A3C4-7DB6EF60FD0B}" type="presParOf" srcId="{06DC7B45-2708-4B9F-BA7D-862B0FF88032}" destId="{F29C2AA8-2BE4-41EE-8608-20BEC4996305}" srcOrd="1" destOrd="0" presId="urn:microsoft.com/office/officeart/2005/8/layout/pyramid2"/>
    <dgm:cxn modelId="{395DA8E7-722A-4741-8CA3-9050B23323BC}" type="presParOf" srcId="{06DC7B45-2708-4B9F-BA7D-862B0FF88032}" destId="{30E6871B-2C2A-4B19-A28C-02F9A8748FBB}" srcOrd="2" destOrd="0" presId="urn:microsoft.com/office/officeart/2005/8/layout/pyramid2"/>
    <dgm:cxn modelId="{4BD0C26E-C1C1-4FD7-A176-B89019A632EF}" type="presParOf" srcId="{06DC7B45-2708-4B9F-BA7D-862B0FF88032}" destId="{6438518F-2528-4306-A7B3-661CB80EA6F0}" srcOrd="3"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E559A57-6B85-4DF7-99E6-DBC52B2F5772}" type="doc">
      <dgm:prSet loTypeId="urn:microsoft.com/office/officeart/2005/8/layout/target3" loCatId="relationship" qsTypeId="urn:microsoft.com/office/officeart/2005/8/quickstyle/3d2" qsCatId="3D" csTypeId="urn:microsoft.com/office/officeart/2005/8/colors/colorful5" csCatId="colorful" phldr="1"/>
      <dgm:spPr/>
      <dgm:t>
        <a:bodyPr/>
        <a:lstStyle/>
        <a:p>
          <a:endParaRPr lang="en-US"/>
        </a:p>
      </dgm:t>
    </dgm:pt>
    <dgm:pt modelId="{AC58ACD6-C081-49F9-919C-7350906CCA99}">
      <dgm:prSet/>
      <dgm:spPr/>
      <dgm:t>
        <a:bodyPr/>
        <a:lstStyle/>
        <a:p>
          <a:pPr rtl="0"/>
          <a:r>
            <a:rPr lang="en-US" dirty="0" smtClean="0"/>
            <a:t>SPA-DESIGNED PART OF SPEECH TAGGING:</a:t>
          </a:r>
          <a:br>
            <a:rPr lang="en-US" dirty="0" smtClean="0"/>
          </a:br>
          <a:r>
            <a:rPr lang="en-US" dirty="0" smtClean="0"/>
            <a:t>MACHINE LEARNING OF PRAGMATICS FROM SPECIAL ARRANGEMENT OF SYNTACTIC UNITS </a:t>
          </a:r>
          <a:endParaRPr lang="en-US" dirty="0"/>
        </a:p>
      </dgm:t>
    </dgm:pt>
    <dgm:pt modelId="{0DEC8DBB-FE66-4060-A8A7-78A317B83D5F}" type="parTrans" cxnId="{9365C0E1-8C2B-415D-8315-6FC6053102C8}">
      <dgm:prSet/>
      <dgm:spPr/>
      <dgm:t>
        <a:bodyPr/>
        <a:lstStyle/>
        <a:p>
          <a:endParaRPr lang="en-US"/>
        </a:p>
      </dgm:t>
    </dgm:pt>
    <dgm:pt modelId="{B8B4D386-CAF5-4A4B-AFE3-EC1DD444E16C}" type="sibTrans" cxnId="{9365C0E1-8C2B-415D-8315-6FC6053102C8}">
      <dgm:prSet/>
      <dgm:spPr/>
      <dgm:t>
        <a:bodyPr/>
        <a:lstStyle/>
        <a:p>
          <a:endParaRPr lang="en-US"/>
        </a:p>
      </dgm:t>
    </dgm:pt>
    <dgm:pt modelId="{21925FFE-725F-440B-AFBD-AAE97276CD6A}" type="pres">
      <dgm:prSet presAssocID="{AE559A57-6B85-4DF7-99E6-DBC52B2F5772}" presName="Name0" presStyleCnt="0">
        <dgm:presLayoutVars>
          <dgm:chMax val="7"/>
          <dgm:dir/>
          <dgm:animLvl val="lvl"/>
          <dgm:resizeHandles val="exact"/>
        </dgm:presLayoutVars>
      </dgm:prSet>
      <dgm:spPr/>
      <dgm:t>
        <a:bodyPr/>
        <a:lstStyle/>
        <a:p>
          <a:endParaRPr lang="en-US"/>
        </a:p>
      </dgm:t>
    </dgm:pt>
    <dgm:pt modelId="{04205BFC-725B-4DD3-9F80-F95C946D9EB8}" type="pres">
      <dgm:prSet presAssocID="{AC58ACD6-C081-49F9-919C-7350906CCA99}" presName="circle1" presStyleLbl="node1" presStyleIdx="0" presStyleCnt="1"/>
      <dgm:spPr/>
      <dgm:t>
        <a:bodyPr/>
        <a:lstStyle/>
        <a:p>
          <a:endParaRPr lang="en-US"/>
        </a:p>
      </dgm:t>
    </dgm:pt>
    <dgm:pt modelId="{DFF44515-2284-4447-B6B2-CBC37D37FB80}" type="pres">
      <dgm:prSet presAssocID="{AC58ACD6-C081-49F9-919C-7350906CCA99}" presName="space" presStyleCnt="0"/>
      <dgm:spPr/>
      <dgm:t>
        <a:bodyPr/>
        <a:lstStyle/>
        <a:p>
          <a:endParaRPr lang="en-US"/>
        </a:p>
      </dgm:t>
    </dgm:pt>
    <dgm:pt modelId="{B87E11C7-7D76-4362-BE03-7A7F7430A3A4}" type="pres">
      <dgm:prSet presAssocID="{AC58ACD6-C081-49F9-919C-7350906CCA99}" presName="rect1" presStyleLbl="alignAcc1" presStyleIdx="0" presStyleCnt="1"/>
      <dgm:spPr/>
      <dgm:t>
        <a:bodyPr/>
        <a:lstStyle/>
        <a:p>
          <a:endParaRPr lang="en-US"/>
        </a:p>
      </dgm:t>
    </dgm:pt>
    <dgm:pt modelId="{6291694A-4FE4-4F7E-8AB9-4AE6AA0FB629}" type="pres">
      <dgm:prSet presAssocID="{AC58ACD6-C081-49F9-919C-7350906CCA99}" presName="rect1ParTxNoCh" presStyleLbl="alignAcc1" presStyleIdx="0" presStyleCnt="1">
        <dgm:presLayoutVars>
          <dgm:chMax val="1"/>
          <dgm:bulletEnabled val="1"/>
        </dgm:presLayoutVars>
      </dgm:prSet>
      <dgm:spPr/>
      <dgm:t>
        <a:bodyPr/>
        <a:lstStyle/>
        <a:p>
          <a:endParaRPr lang="en-US"/>
        </a:p>
      </dgm:t>
    </dgm:pt>
  </dgm:ptLst>
  <dgm:cxnLst>
    <dgm:cxn modelId="{4EBD2E7D-FA58-4343-9E51-0252059EBCE8}" type="presOf" srcId="{AC58ACD6-C081-49F9-919C-7350906CCA99}" destId="{B87E11C7-7D76-4362-BE03-7A7F7430A3A4}" srcOrd="0" destOrd="0" presId="urn:microsoft.com/office/officeart/2005/8/layout/target3"/>
    <dgm:cxn modelId="{61C29098-B995-4EC9-81A5-876F2D831E5E}" type="presOf" srcId="{AE559A57-6B85-4DF7-99E6-DBC52B2F5772}" destId="{21925FFE-725F-440B-AFBD-AAE97276CD6A}" srcOrd="0" destOrd="0" presId="urn:microsoft.com/office/officeart/2005/8/layout/target3"/>
    <dgm:cxn modelId="{9365C0E1-8C2B-415D-8315-6FC6053102C8}" srcId="{AE559A57-6B85-4DF7-99E6-DBC52B2F5772}" destId="{AC58ACD6-C081-49F9-919C-7350906CCA99}" srcOrd="0" destOrd="0" parTransId="{0DEC8DBB-FE66-4060-A8A7-78A317B83D5F}" sibTransId="{B8B4D386-CAF5-4A4B-AFE3-EC1DD444E16C}"/>
    <dgm:cxn modelId="{E85542D7-0FBF-4A20-B92B-02EA4995A3B6}" type="presOf" srcId="{AC58ACD6-C081-49F9-919C-7350906CCA99}" destId="{6291694A-4FE4-4F7E-8AB9-4AE6AA0FB629}" srcOrd="1" destOrd="0" presId="urn:microsoft.com/office/officeart/2005/8/layout/target3"/>
    <dgm:cxn modelId="{16A0339B-07FC-428C-9DE3-F86A56069E87}" type="presParOf" srcId="{21925FFE-725F-440B-AFBD-AAE97276CD6A}" destId="{04205BFC-725B-4DD3-9F80-F95C946D9EB8}" srcOrd="0" destOrd="0" presId="urn:microsoft.com/office/officeart/2005/8/layout/target3"/>
    <dgm:cxn modelId="{26734357-961D-4C0D-9394-8445716D126C}" type="presParOf" srcId="{21925FFE-725F-440B-AFBD-AAE97276CD6A}" destId="{DFF44515-2284-4447-B6B2-CBC37D37FB80}" srcOrd="1" destOrd="0" presId="urn:microsoft.com/office/officeart/2005/8/layout/target3"/>
    <dgm:cxn modelId="{EE81F0DF-8F92-4D38-99CC-2645712B6975}" type="presParOf" srcId="{21925FFE-725F-440B-AFBD-AAE97276CD6A}" destId="{B87E11C7-7D76-4362-BE03-7A7F7430A3A4}" srcOrd="2" destOrd="0" presId="urn:microsoft.com/office/officeart/2005/8/layout/target3"/>
    <dgm:cxn modelId="{57D7629A-D811-4C9E-885E-96297371F285}" type="presParOf" srcId="{21925FFE-725F-440B-AFBD-AAE97276CD6A}" destId="{6291694A-4FE4-4F7E-8AB9-4AE6AA0FB62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CF3B226-9B80-4C3F-A44C-7E3FEEC67434}" type="doc">
      <dgm:prSet loTypeId="urn:microsoft.com/office/officeart/2005/8/layout/target3" loCatId="relationship" qsTypeId="urn:microsoft.com/office/officeart/2005/8/quickstyle/3d1" qsCatId="3D" csTypeId="urn:microsoft.com/office/officeart/2005/8/colors/colorful4" csCatId="colorful" phldr="1"/>
      <dgm:spPr/>
      <dgm:t>
        <a:bodyPr/>
        <a:lstStyle/>
        <a:p>
          <a:endParaRPr lang="en-US"/>
        </a:p>
      </dgm:t>
    </dgm:pt>
    <dgm:pt modelId="{C820836C-C7A2-4425-90DE-EA725BE296A2}">
      <dgm:prSet/>
      <dgm:spPr/>
      <dgm:t>
        <a:bodyPr/>
        <a:lstStyle/>
        <a:p>
          <a:pPr rtl="0"/>
          <a:r>
            <a:rPr lang="en-US" dirty="0" smtClean="0"/>
            <a:t>To implement SPA, individual grammatical units are tagged with a POS tagger. For this stage an open source tagger (fasttagv2 by Mark Watson) was used with a changed lexicon that included the POS tags for SPA. We refer to this as an SPA unit.</a:t>
          </a:r>
          <a:endParaRPr lang="en-US" dirty="0"/>
        </a:p>
      </dgm:t>
    </dgm:pt>
    <dgm:pt modelId="{9706A13C-D684-47E7-9172-98622029C3E8}" type="parTrans" cxnId="{7FCD8A68-A753-4D91-9B43-579062F413E3}">
      <dgm:prSet/>
      <dgm:spPr/>
      <dgm:t>
        <a:bodyPr/>
        <a:lstStyle/>
        <a:p>
          <a:endParaRPr lang="en-US"/>
        </a:p>
      </dgm:t>
    </dgm:pt>
    <dgm:pt modelId="{60A62F89-BAB1-4C6F-A9E7-83986A9DCEC8}" type="sibTrans" cxnId="{7FCD8A68-A753-4D91-9B43-579062F413E3}">
      <dgm:prSet/>
      <dgm:spPr/>
      <dgm:t>
        <a:bodyPr/>
        <a:lstStyle/>
        <a:p>
          <a:endParaRPr lang="en-US"/>
        </a:p>
      </dgm:t>
    </dgm:pt>
    <dgm:pt modelId="{CB117F9A-E2A9-4EE9-8CCC-2C105352B540}">
      <dgm:prSet/>
      <dgm:spPr/>
      <dgm:t>
        <a:bodyPr/>
        <a:lstStyle/>
        <a:p>
          <a:pPr rtl="0"/>
          <a:r>
            <a:rPr lang="en-US" dirty="0" smtClean="0"/>
            <a:t>Using sequence package analysis, we know that a specific order (arrangement, frequency and placement) of these units comprise an SPA component, which is built up from  smaller, elemental grammatical  units, referred to as SPA units.</a:t>
          </a:r>
          <a:endParaRPr lang="en-US" dirty="0"/>
        </a:p>
      </dgm:t>
    </dgm:pt>
    <dgm:pt modelId="{22D2A002-DD1B-4769-A56A-FC7C9A4F63E6}" type="parTrans" cxnId="{FA595BBE-D6E2-4E9B-A915-98887CD1877E}">
      <dgm:prSet/>
      <dgm:spPr/>
      <dgm:t>
        <a:bodyPr/>
        <a:lstStyle/>
        <a:p>
          <a:endParaRPr lang="en-US"/>
        </a:p>
      </dgm:t>
    </dgm:pt>
    <dgm:pt modelId="{78113771-F8FA-41A0-A1A4-6DC689697FBA}" type="sibTrans" cxnId="{FA595BBE-D6E2-4E9B-A915-98887CD1877E}">
      <dgm:prSet/>
      <dgm:spPr/>
      <dgm:t>
        <a:bodyPr/>
        <a:lstStyle/>
        <a:p>
          <a:endParaRPr lang="en-US"/>
        </a:p>
      </dgm:t>
    </dgm:pt>
    <dgm:pt modelId="{B1BE233A-8F16-4AB5-876C-085DB106BE16}">
      <dgm:prSet/>
      <dgm:spPr/>
      <dgm:t>
        <a:bodyPr/>
        <a:lstStyle/>
        <a:p>
          <a:pPr rtl="0"/>
          <a:r>
            <a:rPr lang="en-US" dirty="0" smtClean="0"/>
            <a:t>The SPA units/components allow the system to check for caller frustration or suspicious behavior of terror suspects because SPA tagging captures the pragmatic aspects of dialog: speaker intent, inferences, and other aspects of context. </a:t>
          </a:r>
          <a:endParaRPr lang="en-US" dirty="0"/>
        </a:p>
      </dgm:t>
    </dgm:pt>
    <dgm:pt modelId="{87631B5F-B04B-4B4C-B357-77586396B022}" type="parTrans" cxnId="{CC32B696-953F-4C80-A7E2-99FE8FEB921C}">
      <dgm:prSet/>
      <dgm:spPr/>
      <dgm:t>
        <a:bodyPr/>
        <a:lstStyle/>
        <a:p>
          <a:endParaRPr lang="en-US"/>
        </a:p>
      </dgm:t>
    </dgm:pt>
    <dgm:pt modelId="{E7E27FF7-022F-4110-9B83-8C6665E5CEBF}" type="sibTrans" cxnId="{CC32B696-953F-4C80-A7E2-99FE8FEB921C}">
      <dgm:prSet/>
      <dgm:spPr/>
      <dgm:t>
        <a:bodyPr/>
        <a:lstStyle/>
        <a:p>
          <a:endParaRPr lang="en-US"/>
        </a:p>
      </dgm:t>
    </dgm:pt>
    <dgm:pt modelId="{B245ABC1-6C98-4F3D-95BB-BB3D2CDEA80D}">
      <dgm:prSet/>
      <dgm:spPr/>
      <dgm:t>
        <a:bodyPr/>
        <a:lstStyle/>
        <a:p>
          <a:pPr rtl="0"/>
          <a:r>
            <a:rPr lang="en-US" dirty="0" smtClean="0">
              <a:solidFill>
                <a:srgbClr val="FF0000"/>
              </a:solidFill>
            </a:rPr>
            <a:t>Govinda Keshavdas, Dep’t of Electrical Engineering, University of Florida (Linguistic Technology Systems, Summer Intern , 2010)</a:t>
          </a:r>
          <a:endParaRPr lang="en-US" dirty="0">
            <a:solidFill>
              <a:srgbClr val="FF0000"/>
            </a:solidFill>
          </a:endParaRPr>
        </a:p>
      </dgm:t>
    </dgm:pt>
    <dgm:pt modelId="{8E002832-C591-4ED0-9E25-45CE3E443ED2}" type="parTrans" cxnId="{BC96FFE8-D553-4074-90B8-06F63F5AABF4}">
      <dgm:prSet/>
      <dgm:spPr/>
      <dgm:t>
        <a:bodyPr/>
        <a:lstStyle/>
        <a:p>
          <a:endParaRPr lang="en-US"/>
        </a:p>
      </dgm:t>
    </dgm:pt>
    <dgm:pt modelId="{3EA2446C-6130-4FE8-9E33-4FD33FF8BEBE}" type="sibTrans" cxnId="{BC96FFE8-D553-4074-90B8-06F63F5AABF4}">
      <dgm:prSet/>
      <dgm:spPr/>
      <dgm:t>
        <a:bodyPr/>
        <a:lstStyle/>
        <a:p>
          <a:endParaRPr lang="en-US"/>
        </a:p>
      </dgm:t>
    </dgm:pt>
    <dgm:pt modelId="{B9E78916-C679-45B9-B9EF-C90501E1EC00}" type="pres">
      <dgm:prSet presAssocID="{FCF3B226-9B80-4C3F-A44C-7E3FEEC67434}" presName="Name0" presStyleCnt="0">
        <dgm:presLayoutVars>
          <dgm:chMax val="7"/>
          <dgm:dir/>
          <dgm:animLvl val="lvl"/>
          <dgm:resizeHandles val="exact"/>
        </dgm:presLayoutVars>
      </dgm:prSet>
      <dgm:spPr/>
      <dgm:t>
        <a:bodyPr/>
        <a:lstStyle/>
        <a:p>
          <a:endParaRPr lang="en-US"/>
        </a:p>
      </dgm:t>
    </dgm:pt>
    <dgm:pt modelId="{79FED8DA-C176-4553-A8E2-D0DD03590870}" type="pres">
      <dgm:prSet presAssocID="{C820836C-C7A2-4425-90DE-EA725BE296A2}" presName="circle1" presStyleLbl="node1" presStyleIdx="0" presStyleCnt="4"/>
      <dgm:spPr/>
      <dgm:t>
        <a:bodyPr/>
        <a:lstStyle/>
        <a:p>
          <a:endParaRPr lang="en-US"/>
        </a:p>
      </dgm:t>
    </dgm:pt>
    <dgm:pt modelId="{30A3827D-E964-48DE-97D1-AFCCC2CFDA7F}" type="pres">
      <dgm:prSet presAssocID="{C820836C-C7A2-4425-90DE-EA725BE296A2}" presName="space" presStyleCnt="0"/>
      <dgm:spPr/>
      <dgm:t>
        <a:bodyPr/>
        <a:lstStyle/>
        <a:p>
          <a:endParaRPr lang="en-US"/>
        </a:p>
      </dgm:t>
    </dgm:pt>
    <dgm:pt modelId="{F8E097C2-DBA3-401E-BD8D-0BD036575DB1}" type="pres">
      <dgm:prSet presAssocID="{C820836C-C7A2-4425-90DE-EA725BE296A2}" presName="rect1" presStyleLbl="alignAcc1" presStyleIdx="0" presStyleCnt="4"/>
      <dgm:spPr/>
      <dgm:t>
        <a:bodyPr/>
        <a:lstStyle/>
        <a:p>
          <a:endParaRPr lang="en-US"/>
        </a:p>
      </dgm:t>
    </dgm:pt>
    <dgm:pt modelId="{A4B9E1CB-EDA2-42E1-86A2-423AB18EFEE5}" type="pres">
      <dgm:prSet presAssocID="{CB117F9A-E2A9-4EE9-8CCC-2C105352B540}" presName="vertSpace2" presStyleLbl="node1" presStyleIdx="0" presStyleCnt="4"/>
      <dgm:spPr/>
      <dgm:t>
        <a:bodyPr/>
        <a:lstStyle/>
        <a:p>
          <a:endParaRPr lang="en-US"/>
        </a:p>
      </dgm:t>
    </dgm:pt>
    <dgm:pt modelId="{A3A2104B-1149-4510-95B7-58393D5D985D}" type="pres">
      <dgm:prSet presAssocID="{CB117F9A-E2A9-4EE9-8CCC-2C105352B540}" presName="circle2" presStyleLbl="node1" presStyleIdx="1" presStyleCnt="4"/>
      <dgm:spPr/>
      <dgm:t>
        <a:bodyPr/>
        <a:lstStyle/>
        <a:p>
          <a:endParaRPr lang="en-US"/>
        </a:p>
      </dgm:t>
    </dgm:pt>
    <dgm:pt modelId="{AC280261-77D5-40FF-85E2-125405A30025}" type="pres">
      <dgm:prSet presAssocID="{CB117F9A-E2A9-4EE9-8CCC-2C105352B540}" presName="rect2" presStyleLbl="alignAcc1" presStyleIdx="1" presStyleCnt="4"/>
      <dgm:spPr/>
      <dgm:t>
        <a:bodyPr/>
        <a:lstStyle/>
        <a:p>
          <a:endParaRPr lang="en-US"/>
        </a:p>
      </dgm:t>
    </dgm:pt>
    <dgm:pt modelId="{9184D043-F2E6-46F0-9FD9-2E1BBCA1E3D4}" type="pres">
      <dgm:prSet presAssocID="{B1BE233A-8F16-4AB5-876C-085DB106BE16}" presName="vertSpace3" presStyleLbl="node1" presStyleIdx="1" presStyleCnt="4"/>
      <dgm:spPr/>
      <dgm:t>
        <a:bodyPr/>
        <a:lstStyle/>
        <a:p>
          <a:endParaRPr lang="en-US"/>
        </a:p>
      </dgm:t>
    </dgm:pt>
    <dgm:pt modelId="{5A393A9B-89BB-4910-94A5-6E19A7BACCE6}" type="pres">
      <dgm:prSet presAssocID="{B1BE233A-8F16-4AB5-876C-085DB106BE16}" presName="circle3" presStyleLbl="node1" presStyleIdx="2" presStyleCnt="4"/>
      <dgm:spPr/>
      <dgm:t>
        <a:bodyPr/>
        <a:lstStyle/>
        <a:p>
          <a:endParaRPr lang="en-US"/>
        </a:p>
      </dgm:t>
    </dgm:pt>
    <dgm:pt modelId="{797D703B-3245-475E-890D-7640FEFCA2C8}" type="pres">
      <dgm:prSet presAssocID="{B1BE233A-8F16-4AB5-876C-085DB106BE16}" presName="rect3" presStyleLbl="alignAcc1" presStyleIdx="2" presStyleCnt="4"/>
      <dgm:spPr/>
      <dgm:t>
        <a:bodyPr/>
        <a:lstStyle/>
        <a:p>
          <a:endParaRPr lang="en-US"/>
        </a:p>
      </dgm:t>
    </dgm:pt>
    <dgm:pt modelId="{693765BC-9D45-4278-9B8D-86AC79D2D65F}" type="pres">
      <dgm:prSet presAssocID="{B245ABC1-6C98-4F3D-95BB-BB3D2CDEA80D}" presName="vertSpace4" presStyleLbl="node1" presStyleIdx="2" presStyleCnt="4"/>
      <dgm:spPr/>
      <dgm:t>
        <a:bodyPr/>
        <a:lstStyle/>
        <a:p>
          <a:endParaRPr lang="en-US"/>
        </a:p>
      </dgm:t>
    </dgm:pt>
    <dgm:pt modelId="{6EF9CFC6-D567-4F05-9D6F-EF0E8D836C22}" type="pres">
      <dgm:prSet presAssocID="{B245ABC1-6C98-4F3D-95BB-BB3D2CDEA80D}" presName="circle4" presStyleLbl="node1" presStyleIdx="3" presStyleCnt="4"/>
      <dgm:spPr/>
      <dgm:t>
        <a:bodyPr/>
        <a:lstStyle/>
        <a:p>
          <a:endParaRPr lang="en-US"/>
        </a:p>
      </dgm:t>
    </dgm:pt>
    <dgm:pt modelId="{6AF78C96-E66C-40FF-A091-D9215C0CC76F}" type="pres">
      <dgm:prSet presAssocID="{B245ABC1-6C98-4F3D-95BB-BB3D2CDEA80D}" presName="rect4" presStyleLbl="alignAcc1" presStyleIdx="3" presStyleCnt="4" custLinFactNeighborX="20" custLinFactNeighborY="1374"/>
      <dgm:spPr/>
      <dgm:t>
        <a:bodyPr/>
        <a:lstStyle/>
        <a:p>
          <a:endParaRPr lang="en-US"/>
        </a:p>
      </dgm:t>
    </dgm:pt>
    <dgm:pt modelId="{F340E841-77A1-4676-9099-446B4897C155}" type="pres">
      <dgm:prSet presAssocID="{C820836C-C7A2-4425-90DE-EA725BE296A2}" presName="rect1ParTxNoCh" presStyleLbl="alignAcc1" presStyleIdx="3" presStyleCnt="4">
        <dgm:presLayoutVars>
          <dgm:chMax val="1"/>
          <dgm:bulletEnabled val="1"/>
        </dgm:presLayoutVars>
      </dgm:prSet>
      <dgm:spPr/>
      <dgm:t>
        <a:bodyPr/>
        <a:lstStyle/>
        <a:p>
          <a:endParaRPr lang="en-US"/>
        </a:p>
      </dgm:t>
    </dgm:pt>
    <dgm:pt modelId="{6B8E890A-2B52-4C35-A8A7-B74758702B95}" type="pres">
      <dgm:prSet presAssocID="{CB117F9A-E2A9-4EE9-8CCC-2C105352B540}" presName="rect2ParTxNoCh" presStyleLbl="alignAcc1" presStyleIdx="3" presStyleCnt="4">
        <dgm:presLayoutVars>
          <dgm:chMax val="1"/>
          <dgm:bulletEnabled val="1"/>
        </dgm:presLayoutVars>
      </dgm:prSet>
      <dgm:spPr/>
      <dgm:t>
        <a:bodyPr/>
        <a:lstStyle/>
        <a:p>
          <a:endParaRPr lang="en-US"/>
        </a:p>
      </dgm:t>
    </dgm:pt>
    <dgm:pt modelId="{5EE94CDF-ACF0-4F2C-A254-370A577AA70B}" type="pres">
      <dgm:prSet presAssocID="{B1BE233A-8F16-4AB5-876C-085DB106BE16}" presName="rect3ParTxNoCh" presStyleLbl="alignAcc1" presStyleIdx="3" presStyleCnt="4">
        <dgm:presLayoutVars>
          <dgm:chMax val="1"/>
          <dgm:bulletEnabled val="1"/>
        </dgm:presLayoutVars>
      </dgm:prSet>
      <dgm:spPr/>
      <dgm:t>
        <a:bodyPr/>
        <a:lstStyle/>
        <a:p>
          <a:endParaRPr lang="en-US"/>
        </a:p>
      </dgm:t>
    </dgm:pt>
    <dgm:pt modelId="{BF45B015-3407-4F7A-8379-D7DA686DBD45}" type="pres">
      <dgm:prSet presAssocID="{B245ABC1-6C98-4F3D-95BB-BB3D2CDEA80D}" presName="rect4ParTxNoCh" presStyleLbl="alignAcc1" presStyleIdx="3" presStyleCnt="4">
        <dgm:presLayoutVars>
          <dgm:chMax val="1"/>
          <dgm:bulletEnabled val="1"/>
        </dgm:presLayoutVars>
      </dgm:prSet>
      <dgm:spPr/>
      <dgm:t>
        <a:bodyPr/>
        <a:lstStyle/>
        <a:p>
          <a:endParaRPr lang="en-US"/>
        </a:p>
      </dgm:t>
    </dgm:pt>
  </dgm:ptLst>
  <dgm:cxnLst>
    <dgm:cxn modelId="{316E0BEB-FE2B-4B97-9033-AF7B7DA9A204}" type="presOf" srcId="{B245ABC1-6C98-4F3D-95BB-BB3D2CDEA80D}" destId="{BF45B015-3407-4F7A-8379-D7DA686DBD45}" srcOrd="1" destOrd="0" presId="urn:microsoft.com/office/officeart/2005/8/layout/target3"/>
    <dgm:cxn modelId="{0335D4F7-174B-40D3-90D0-F6CE3594B037}" type="presOf" srcId="{C820836C-C7A2-4425-90DE-EA725BE296A2}" destId="{F8E097C2-DBA3-401E-BD8D-0BD036575DB1}" srcOrd="0" destOrd="0" presId="urn:microsoft.com/office/officeart/2005/8/layout/target3"/>
    <dgm:cxn modelId="{7FCD8A68-A753-4D91-9B43-579062F413E3}" srcId="{FCF3B226-9B80-4C3F-A44C-7E3FEEC67434}" destId="{C820836C-C7A2-4425-90DE-EA725BE296A2}" srcOrd="0" destOrd="0" parTransId="{9706A13C-D684-47E7-9172-98622029C3E8}" sibTransId="{60A62F89-BAB1-4C6F-A9E7-83986A9DCEC8}"/>
    <dgm:cxn modelId="{BC96FFE8-D553-4074-90B8-06F63F5AABF4}" srcId="{FCF3B226-9B80-4C3F-A44C-7E3FEEC67434}" destId="{B245ABC1-6C98-4F3D-95BB-BB3D2CDEA80D}" srcOrd="3" destOrd="0" parTransId="{8E002832-C591-4ED0-9E25-45CE3E443ED2}" sibTransId="{3EA2446C-6130-4FE8-9E33-4FD33FF8BEBE}"/>
    <dgm:cxn modelId="{3020EE6E-5F41-4B47-835F-3AD61638E9E6}" type="presOf" srcId="{CB117F9A-E2A9-4EE9-8CCC-2C105352B540}" destId="{AC280261-77D5-40FF-85E2-125405A30025}" srcOrd="0" destOrd="0" presId="urn:microsoft.com/office/officeart/2005/8/layout/target3"/>
    <dgm:cxn modelId="{ADE3E231-36C5-46DB-B8B6-56F58A7AB5D7}" type="presOf" srcId="{CB117F9A-E2A9-4EE9-8CCC-2C105352B540}" destId="{6B8E890A-2B52-4C35-A8A7-B74758702B95}" srcOrd="1" destOrd="0" presId="urn:microsoft.com/office/officeart/2005/8/layout/target3"/>
    <dgm:cxn modelId="{0C0BF635-6B4E-4E13-819A-029246979C40}" type="presOf" srcId="{B1BE233A-8F16-4AB5-876C-085DB106BE16}" destId="{5EE94CDF-ACF0-4F2C-A254-370A577AA70B}" srcOrd="1" destOrd="0" presId="urn:microsoft.com/office/officeart/2005/8/layout/target3"/>
    <dgm:cxn modelId="{08E10669-AA57-40FC-913E-C7D9932A4502}" type="presOf" srcId="{B245ABC1-6C98-4F3D-95BB-BB3D2CDEA80D}" destId="{6AF78C96-E66C-40FF-A091-D9215C0CC76F}" srcOrd="0" destOrd="0" presId="urn:microsoft.com/office/officeart/2005/8/layout/target3"/>
    <dgm:cxn modelId="{07998AB1-F60F-4347-AE5F-A673B5A04416}" type="presOf" srcId="{C820836C-C7A2-4425-90DE-EA725BE296A2}" destId="{F340E841-77A1-4676-9099-446B4897C155}" srcOrd="1" destOrd="0" presId="urn:microsoft.com/office/officeart/2005/8/layout/target3"/>
    <dgm:cxn modelId="{3F314D3C-EFDF-428A-BD6C-E37463D82692}" type="presOf" srcId="{B1BE233A-8F16-4AB5-876C-085DB106BE16}" destId="{797D703B-3245-475E-890D-7640FEFCA2C8}" srcOrd="0" destOrd="0" presId="urn:microsoft.com/office/officeart/2005/8/layout/target3"/>
    <dgm:cxn modelId="{CC32B696-953F-4C80-A7E2-99FE8FEB921C}" srcId="{FCF3B226-9B80-4C3F-A44C-7E3FEEC67434}" destId="{B1BE233A-8F16-4AB5-876C-085DB106BE16}" srcOrd="2" destOrd="0" parTransId="{87631B5F-B04B-4B4C-B357-77586396B022}" sibTransId="{E7E27FF7-022F-4110-9B83-8C6665E5CEBF}"/>
    <dgm:cxn modelId="{05B05FA8-BAB6-47E2-93A6-374F0C0C00DB}" type="presOf" srcId="{FCF3B226-9B80-4C3F-A44C-7E3FEEC67434}" destId="{B9E78916-C679-45B9-B9EF-C90501E1EC00}" srcOrd="0" destOrd="0" presId="urn:microsoft.com/office/officeart/2005/8/layout/target3"/>
    <dgm:cxn modelId="{FA595BBE-D6E2-4E9B-A915-98887CD1877E}" srcId="{FCF3B226-9B80-4C3F-A44C-7E3FEEC67434}" destId="{CB117F9A-E2A9-4EE9-8CCC-2C105352B540}" srcOrd="1" destOrd="0" parTransId="{22D2A002-DD1B-4769-A56A-FC7C9A4F63E6}" sibTransId="{78113771-F8FA-41A0-A1A4-6DC689697FBA}"/>
    <dgm:cxn modelId="{57644F83-D19C-427E-B1F1-C984EE73A948}" type="presParOf" srcId="{B9E78916-C679-45B9-B9EF-C90501E1EC00}" destId="{79FED8DA-C176-4553-A8E2-D0DD03590870}" srcOrd="0" destOrd="0" presId="urn:microsoft.com/office/officeart/2005/8/layout/target3"/>
    <dgm:cxn modelId="{42D2ABC9-1A4A-4986-84E3-B86561A4674F}" type="presParOf" srcId="{B9E78916-C679-45B9-B9EF-C90501E1EC00}" destId="{30A3827D-E964-48DE-97D1-AFCCC2CFDA7F}" srcOrd="1" destOrd="0" presId="urn:microsoft.com/office/officeart/2005/8/layout/target3"/>
    <dgm:cxn modelId="{89EF91E5-D427-4939-93AD-79AEE784C9B8}" type="presParOf" srcId="{B9E78916-C679-45B9-B9EF-C90501E1EC00}" destId="{F8E097C2-DBA3-401E-BD8D-0BD036575DB1}" srcOrd="2" destOrd="0" presId="urn:microsoft.com/office/officeart/2005/8/layout/target3"/>
    <dgm:cxn modelId="{88AD14B7-EB4F-499D-A18F-9B9810228982}" type="presParOf" srcId="{B9E78916-C679-45B9-B9EF-C90501E1EC00}" destId="{A4B9E1CB-EDA2-42E1-86A2-423AB18EFEE5}" srcOrd="3" destOrd="0" presId="urn:microsoft.com/office/officeart/2005/8/layout/target3"/>
    <dgm:cxn modelId="{28135E8E-011D-4764-91EB-C2F9F4E56AF3}" type="presParOf" srcId="{B9E78916-C679-45B9-B9EF-C90501E1EC00}" destId="{A3A2104B-1149-4510-95B7-58393D5D985D}" srcOrd="4" destOrd="0" presId="urn:microsoft.com/office/officeart/2005/8/layout/target3"/>
    <dgm:cxn modelId="{184FBB51-D97C-4CEB-A0EB-CF327BB05925}" type="presParOf" srcId="{B9E78916-C679-45B9-B9EF-C90501E1EC00}" destId="{AC280261-77D5-40FF-85E2-125405A30025}" srcOrd="5" destOrd="0" presId="urn:microsoft.com/office/officeart/2005/8/layout/target3"/>
    <dgm:cxn modelId="{13BB5B78-A4B7-4E45-AF9D-AA3F518D5B7E}" type="presParOf" srcId="{B9E78916-C679-45B9-B9EF-C90501E1EC00}" destId="{9184D043-F2E6-46F0-9FD9-2E1BBCA1E3D4}" srcOrd="6" destOrd="0" presId="urn:microsoft.com/office/officeart/2005/8/layout/target3"/>
    <dgm:cxn modelId="{FE00BC0D-A166-4672-83FB-751707528C8F}" type="presParOf" srcId="{B9E78916-C679-45B9-B9EF-C90501E1EC00}" destId="{5A393A9B-89BB-4910-94A5-6E19A7BACCE6}" srcOrd="7" destOrd="0" presId="urn:microsoft.com/office/officeart/2005/8/layout/target3"/>
    <dgm:cxn modelId="{A48149B9-2D86-4E41-8F46-13942AA758F2}" type="presParOf" srcId="{B9E78916-C679-45B9-B9EF-C90501E1EC00}" destId="{797D703B-3245-475E-890D-7640FEFCA2C8}" srcOrd="8" destOrd="0" presId="urn:microsoft.com/office/officeart/2005/8/layout/target3"/>
    <dgm:cxn modelId="{6CCA9B56-E15E-481B-9751-48315A482C8C}" type="presParOf" srcId="{B9E78916-C679-45B9-B9EF-C90501E1EC00}" destId="{693765BC-9D45-4278-9B8D-86AC79D2D65F}" srcOrd="9" destOrd="0" presId="urn:microsoft.com/office/officeart/2005/8/layout/target3"/>
    <dgm:cxn modelId="{68CD9230-5263-42C9-AAEC-8CBA28448750}" type="presParOf" srcId="{B9E78916-C679-45B9-B9EF-C90501E1EC00}" destId="{6EF9CFC6-D567-4F05-9D6F-EF0E8D836C22}" srcOrd="10" destOrd="0" presId="urn:microsoft.com/office/officeart/2005/8/layout/target3"/>
    <dgm:cxn modelId="{D3428B09-0DDD-4EDA-B27C-B7A181232F94}" type="presParOf" srcId="{B9E78916-C679-45B9-B9EF-C90501E1EC00}" destId="{6AF78C96-E66C-40FF-A091-D9215C0CC76F}" srcOrd="11" destOrd="0" presId="urn:microsoft.com/office/officeart/2005/8/layout/target3"/>
    <dgm:cxn modelId="{AE8B7CFF-D33B-498F-9DE3-03365E5B3082}" type="presParOf" srcId="{B9E78916-C679-45B9-B9EF-C90501E1EC00}" destId="{F340E841-77A1-4676-9099-446B4897C155}" srcOrd="12" destOrd="0" presId="urn:microsoft.com/office/officeart/2005/8/layout/target3"/>
    <dgm:cxn modelId="{ED9E5549-120F-4BB7-9092-2E76D9D19294}" type="presParOf" srcId="{B9E78916-C679-45B9-B9EF-C90501E1EC00}" destId="{6B8E890A-2B52-4C35-A8A7-B74758702B95}" srcOrd="13" destOrd="0" presId="urn:microsoft.com/office/officeart/2005/8/layout/target3"/>
    <dgm:cxn modelId="{39C7F7BB-19EB-4888-9151-34B0E39B8EEF}" type="presParOf" srcId="{B9E78916-C679-45B9-B9EF-C90501E1EC00}" destId="{5EE94CDF-ACF0-4F2C-A254-370A577AA70B}" srcOrd="14" destOrd="0" presId="urn:microsoft.com/office/officeart/2005/8/layout/target3"/>
    <dgm:cxn modelId="{441FA74A-4028-400C-813A-841CFF444949}" type="presParOf" srcId="{B9E78916-C679-45B9-B9EF-C90501E1EC00}" destId="{BF45B015-3407-4F7A-8379-D7DA686DBD45}" srcOrd="15"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0783066-73FA-43F1-BE96-1712917EDC8E}" type="doc">
      <dgm:prSet loTypeId="urn:microsoft.com/office/officeart/2008/layout/VerticalAccentList" loCatId="list" qsTypeId="urn:microsoft.com/office/officeart/2005/8/quickstyle/simple1" qsCatId="simple" csTypeId="urn:microsoft.com/office/officeart/2005/8/colors/accent1_2" csCatId="accent1"/>
      <dgm:spPr/>
      <dgm:t>
        <a:bodyPr/>
        <a:lstStyle/>
        <a:p>
          <a:endParaRPr lang="en-US"/>
        </a:p>
      </dgm:t>
    </dgm:pt>
    <dgm:pt modelId="{38C6E817-3011-4609-B5BF-33CF332A8525}">
      <dgm:prSet/>
      <dgm:spPr/>
      <dgm:t>
        <a:bodyPr/>
        <a:lstStyle/>
        <a:p>
          <a:pPr algn="ctr" rtl="0"/>
          <a:r>
            <a:rPr lang="en-US" b="1" spc="0" dirty="0" smtClean="0">
              <a:solidFill>
                <a:srgbClr val="FF0000"/>
              </a:solidFill>
              <a:effectLst>
                <a:outerShdw blurRad="38100" dist="38100" dir="2700000" algn="tl">
                  <a:srgbClr val="000000">
                    <a:alpha val="43137"/>
                  </a:srgbClr>
                </a:outerShdw>
              </a:effectLst>
            </a:rPr>
            <a:t>IMPLEMENTATION</a:t>
          </a:r>
          <a:endParaRPr lang="en-US" b="1" spc="0" dirty="0">
            <a:solidFill>
              <a:srgbClr val="FF0000"/>
            </a:solidFill>
            <a:effectLst>
              <a:outerShdw blurRad="38100" dist="38100" dir="2700000" algn="tl">
                <a:srgbClr val="000000">
                  <a:alpha val="43137"/>
                </a:srgbClr>
              </a:outerShdw>
            </a:effectLst>
          </a:endParaRPr>
        </a:p>
      </dgm:t>
    </dgm:pt>
    <dgm:pt modelId="{C0F5485D-069D-4964-9674-8285A531E535}" type="parTrans" cxnId="{DB26E5D9-BA39-4DF2-82BE-C93F4A4EB827}">
      <dgm:prSet/>
      <dgm:spPr/>
      <dgm:t>
        <a:bodyPr/>
        <a:lstStyle/>
        <a:p>
          <a:endParaRPr lang="en-US"/>
        </a:p>
      </dgm:t>
    </dgm:pt>
    <dgm:pt modelId="{10C0813E-FE55-4D44-8D81-B35148CA8394}" type="sibTrans" cxnId="{DB26E5D9-BA39-4DF2-82BE-C93F4A4EB827}">
      <dgm:prSet/>
      <dgm:spPr/>
      <dgm:t>
        <a:bodyPr/>
        <a:lstStyle/>
        <a:p>
          <a:endParaRPr lang="en-US"/>
        </a:p>
      </dgm:t>
    </dgm:pt>
    <dgm:pt modelId="{0D64F518-ADB6-44BD-BF0F-8649167AB1FC}" type="pres">
      <dgm:prSet presAssocID="{B0783066-73FA-43F1-BE96-1712917EDC8E}" presName="Name0" presStyleCnt="0">
        <dgm:presLayoutVars>
          <dgm:chMax/>
          <dgm:chPref/>
          <dgm:dir/>
        </dgm:presLayoutVars>
      </dgm:prSet>
      <dgm:spPr/>
      <dgm:t>
        <a:bodyPr/>
        <a:lstStyle/>
        <a:p>
          <a:endParaRPr lang="en-US"/>
        </a:p>
      </dgm:t>
    </dgm:pt>
    <dgm:pt modelId="{0DA4E406-CD74-407E-85FF-87E83BAC9B1E}" type="pres">
      <dgm:prSet presAssocID="{38C6E817-3011-4609-B5BF-33CF332A8525}" presName="parenttextcomposite" presStyleCnt="0"/>
      <dgm:spPr/>
    </dgm:pt>
    <dgm:pt modelId="{C0E4B20D-BBC9-4485-9B52-1E2AEA9735B5}" type="pres">
      <dgm:prSet presAssocID="{38C6E817-3011-4609-B5BF-33CF332A8525}" presName="parenttext" presStyleLbl="revTx" presStyleIdx="0" presStyleCnt="1">
        <dgm:presLayoutVars>
          <dgm:chMax/>
          <dgm:chPref val="2"/>
          <dgm:bulletEnabled val="1"/>
        </dgm:presLayoutVars>
      </dgm:prSet>
      <dgm:spPr/>
      <dgm:t>
        <a:bodyPr/>
        <a:lstStyle/>
        <a:p>
          <a:endParaRPr lang="en-US"/>
        </a:p>
      </dgm:t>
    </dgm:pt>
    <dgm:pt modelId="{814A9AB0-3C9D-4BA5-978D-69043F3027A4}" type="pres">
      <dgm:prSet presAssocID="{38C6E817-3011-4609-B5BF-33CF332A8525}" presName="parallelogramComposite" presStyleCnt="0"/>
      <dgm:spPr/>
    </dgm:pt>
    <dgm:pt modelId="{390F031F-268F-42F3-9E8D-C91496A88633}" type="pres">
      <dgm:prSet presAssocID="{38C6E817-3011-4609-B5BF-33CF332A8525}" presName="parallelogram1" presStyleLbl="alignNode1" presStyleIdx="0" presStyleCnt="7"/>
      <dgm:spPr/>
    </dgm:pt>
    <dgm:pt modelId="{D9DF6077-435F-4A6F-9BF6-B57AF99CA0FD}" type="pres">
      <dgm:prSet presAssocID="{38C6E817-3011-4609-B5BF-33CF332A8525}" presName="parallelogram2" presStyleLbl="alignNode1" presStyleIdx="1" presStyleCnt="7"/>
      <dgm:spPr/>
    </dgm:pt>
    <dgm:pt modelId="{89CDC88E-481D-4843-AB4D-2F4936BC57E1}" type="pres">
      <dgm:prSet presAssocID="{38C6E817-3011-4609-B5BF-33CF332A8525}" presName="parallelogram3" presStyleLbl="alignNode1" presStyleIdx="2" presStyleCnt="7"/>
      <dgm:spPr/>
    </dgm:pt>
    <dgm:pt modelId="{C4A26D91-D600-42B1-9F84-32CBB89CCB55}" type="pres">
      <dgm:prSet presAssocID="{38C6E817-3011-4609-B5BF-33CF332A8525}" presName="parallelogram4" presStyleLbl="alignNode1" presStyleIdx="3" presStyleCnt="7"/>
      <dgm:spPr/>
    </dgm:pt>
    <dgm:pt modelId="{189FA8D9-7F92-4773-91C6-C91D2E5AE90C}" type="pres">
      <dgm:prSet presAssocID="{38C6E817-3011-4609-B5BF-33CF332A8525}" presName="parallelogram5" presStyleLbl="alignNode1" presStyleIdx="4" presStyleCnt="7"/>
      <dgm:spPr/>
    </dgm:pt>
    <dgm:pt modelId="{8A4E2EA3-09EC-473D-ABC6-5F30C15D2DC8}" type="pres">
      <dgm:prSet presAssocID="{38C6E817-3011-4609-B5BF-33CF332A8525}" presName="parallelogram6" presStyleLbl="alignNode1" presStyleIdx="5" presStyleCnt="7"/>
      <dgm:spPr/>
    </dgm:pt>
    <dgm:pt modelId="{EA9E5B4B-4265-4B1A-8BCA-E1CC8A28C9B0}" type="pres">
      <dgm:prSet presAssocID="{38C6E817-3011-4609-B5BF-33CF332A8525}" presName="parallelogram7" presStyleLbl="alignNode1" presStyleIdx="6" presStyleCnt="7"/>
      <dgm:spPr/>
    </dgm:pt>
  </dgm:ptLst>
  <dgm:cxnLst>
    <dgm:cxn modelId="{02042366-6C42-45EF-9ACA-AE0EAABB6C8C}" type="presOf" srcId="{B0783066-73FA-43F1-BE96-1712917EDC8E}" destId="{0D64F518-ADB6-44BD-BF0F-8649167AB1FC}" srcOrd="0" destOrd="0" presId="urn:microsoft.com/office/officeart/2008/layout/VerticalAccentList"/>
    <dgm:cxn modelId="{04A87A92-A190-4B21-B83F-AD5D0EE7CEC5}" type="presOf" srcId="{38C6E817-3011-4609-B5BF-33CF332A8525}" destId="{C0E4B20D-BBC9-4485-9B52-1E2AEA9735B5}" srcOrd="0" destOrd="0" presId="urn:microsoft.com/office/officeart/2008/layout/VerticalAccentList"/>
    <dgm:cxn modelId="{DB26E5D9-BA39-4DF2-82BE-C93F4A4EB827}" srcId="{B0783066-73FA-43F1-BE96-1712917EDC8E}" destId="{38C6E817-3011-4609-B5BF-33CF332A8525}" srcOrd="0" destOrd="0" parTransId="{C0F5485D-069D-4964-9674-8285A531E535}" sibTransId="{10C0813E-FE55-4D44-8D81-B35148CA8394}"/>
    <dgm:cxn modelId="{FEFCFE4E-1562-400A-B089-76F1BB79F291}" type="presParOf" srcId="{0D64F518-ADB6-44BD-BF0F-8649167AB1FC}" destId="{0DA4E406-CD74-407E-85FF-87E83BAC9B1E}" srcOrd="0" destOrd="0" presId="urn:microsoft.com/office/officeart/2008/layout/VerticalAccentList"/>
    <dgm:cxn modelId="{C816794A-1346-4E3F-BB63-AE0F22240593}" type="presParOf" srcId="{0DA4E406-CD74-407E-85FF-87E83BAC9B1E}" destId="{C0E4B20D-BBC9-4485-9B52-1E2AEA9735B5}" srcOrd="0" destOrd="0" presId="urn:microsoft.com/office/officeart/2008/layout/VerticalAccentList"/>
    <dgm:cxn modelId="{25B0761D-AA1B-4503-9D2D-96668DBB670A}" type="presParOf" srcId="{0D64F518-ADB6-44BD-BF0F-8649167AB1FC}" destId="{814A9AB0-3C9D-4BA5-978D-69043F3027A4}" srcOrd="1" destOrd="0" presId="urn:microsoft.com/office/officeart/2008/layout/VerticalAccentList"/>
    <dgm:cxn modelId="{50BC6843-1BF5-4F96-B4F7-06BF7A592B13}" type="presParOf" srcId="{814A9AB0-3C9D-4BA5-978D-69043F3027A4}" destId="{390F031F-268F-42F3-9E8D-C91496A88633}" srcOrd="0" destOrd="0" presId="urn:microsoft.com/office/officeart/2008/layout/VerticalAccentList"/>
    <dgm:cxn modelId="{D4AEAFE0-77AC-4B3D-9548-DA0AB590535A}" type="presParOf" srcId="{814A9AB0-3C9D-4BA5-978D-69043F3027A4}" destId="{D9DF6077-435F-4A6F-9BF6-B57AF99CA0FD}" srcOrd="1" destOrd="0" presId="urn:microsoft.com/office/officeart/2008/layout/VerticalAccentList"/>
    <dgm:cxn modelId="{1F7E784C-1479-401E-9596-7C49D4E499E4}" type="presParOf" srcId="{814A9AB0-3C9D-4BA5-978D-69043F3027A4}" destId="{89CDC88E-481D-4843-AB4D-2F4936BC57E1}" srcOrd="2" destOrd="0" presId="urn:microsoft.com/office/officeart/2008/layout/VerticalAccentList"/>
    <dgm:cxn modelId="{8FF5D18B-4333-4600-85BB-136F50F2C601}" type="presParOf" srcId="{814A9AB0-3C9D-4BA5-978D-69043F3027A4}" destId="{C4A26D91-D600-42B1-9F84-32CBB89CCB55}" srcOrd="3" destOrd="0" presId="urn:microsoft.com/office/officeart/2008/layout/VerticalAccentList"/>
    <dgm:cxn modelId="{202FD246-6BB9-4D41-BE99-7CCCE1166E8C}" type="presParOf" srcId="{814A9AB0-3C9D-4BA5-978D-69043F3027A4}" destId="{189FA8D9-7F92-4773-91C6-C91D2E5AE90C}" srcOrd="4" destOrd="0" presId="urn:microsoft.com/office/officeart/2008/layout/VerticalAccentList"/>
    <dgm:cxn modelId="{FBA25469-B9C2-4E85-892B-D37D859917B3}" type="presParOf" srcId="{814A9AB0-3C9D-4BA5-978D-69043F3027A4}" destId="{8A4E2EA3-09EC-473D-ABC6-5F30C15D2DC8}" srcOrd="5" destOrd="0" presId="urn:microsoft.com/office/officeart/2008/layout/VerticalAccentList"/>
    <dgm:cxn modelId="{15DD576D-7FE8-4E8B-9BFA-774153863E00}" type="presParOf" srcId="{814A9AB0-3C9D-4BA5-978D-69043F3027A4}" destId="{EA9E5B4B-4265-4B1A-8BCA-E1CC8A28C9B0}"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706E60B-3B6D-4ABC-BE10-06F1B852B418}" type="doc">
      <dgm:prSet loTypeId="urn:microsoft.com/office/officeart/2005/8/layout/process4" loCatId="list" qsTypeId="urn:microsoft.com/office/officeart/2005/8/quickstyle/3d1" qsCatId="3D" csTypeId="urn:microsoft.com/office/officeart/2005/8/colors/accent0_3" csCatId="mainScheme"/>
      <dgm:spPr/>
      <dgm:t>
        <a:bodyPr/>
        <a:lstStyle/>
        <a:p>
          <a:endParaRPr lang="en-US"/>
        </a:p>
      </dgm:t>
    </dgm:pt>
    <dgm:pt modelId="{7A0E4326-EDC0-47E8-913A-C7B63F3FB718}">
      <dgm:prSet/>
      <dgm:spPr/>
      <dgm:t>
        <a:bodyPr/>
        <a:lstStyle/>
        <a:p>
          <a:pPr rtl="0"/>
          <a:r>
            <a:rPr lang="en-US" smtClean="0"/>
            <a:t>We have implemented a limited lexicon for SPA components by changing the existing lexicon of  fasttag.</a:t>
          </a:r>
          <a:endParaRPr lang="en-US"/>
        </a:p>
      </dgm:t>
    </dgm:pt>
    <dgm:pt modelId="{1A509A59-60E8-44FE-B889-DD6C004C3492}" type="parTrans" cxnId="{B5292F1F-3BCB-49D5-AF67-32F79CB43FCC}">
      <dgm:prSet/>
      <dgm:spPr/>
      <dgm:t>
        <a:bodyPr/>
        <a:lstStyle/>
        <a:p>
          <a:endParaRPr lang="en-US"/>
        </a:p>
      </dgm:t>
    </dgm:pt>
    <dgm:pt modelId="{AB0B4412-ACEB-460C-AA7F-D54066910A07}" type="sibTrans" cxnId="{B5292F1F-3BCB-49D5-AF67-32F79CB43FCC}">
      <dgm:prSet/>
      <dgm:spPr/>
      <dgm:t>
        <a:bodyPr/>
        <a:lstStyle/>
        <a:p>
          <a:endParaRPr lang="en-US"/>
        </a:p>
      </dgm:t>
    </dgm:pt>
    <dgm:pt modelId="{A0EE565C-12E4-45C7-8E21-0653A2B1FFB8}">
      <dgm:prSet/>
      <dgm:spPr/>
      <dgm:t>
        <a:bodyPr/>
        <a:lstStyle/>
        <a:p>
          <a:pPr rtl="0"/>
          <a:r>
            <a:rPr lang="en-US" smtClean="0"/>
            <a:t>Some issues that we are working on are :</a:t>
          </a:r>
          <a:endParaRPr lang="en-US"/>
        </a:p>
      </dgm:t>
    </dgm:pt>
    <dgm:pt modelId="{2FE868C5-985E-4D8B-B707-52F8C31A4F0E}" type="parTrans" cxnId="{CFC7C110-01A4-444D-8F28-ED248A67409C}">
      <dgm:prSet/>
      <dgm:spPr/>
      <dgm:t>
        <a:bodyPr/>
        <a:lstStyle/>
        <a:p>
          <a:endParaRPr lang="en-US"/>
        </a:p>
      </dgm:t>
    </dgm:pt>
    <dgm:pt modelId="{7248473B-B8F7-42EC-8FF3-54AE6FD6175C}" type="sibTrans" cxnId="{CFC7C110-01A4-444D-8F28-ED248A67409C}">
      <dgm:prSet/>
      <dgm:spPr/>
      <dgm:t>
        <a:bodyPr/>
        <a:lstStyle/>
        <a:p>
          <a:endParaRPr lang="en-US"/>
        </a:p>
      </dgm:t>
    </dgm:pt>
    <dgm:pt modelId="{47E2F76E-46AA-4D0E-9900-C6F7C4AA6A6C}">
      <dgm:prSet/>
      <dgm:spPr/>
      <dgm:t>
        <a:bodyPr/>
        <a:lstStyle/>
        <a:p>
          <a:pPr rtl="0"/>
          <a:r>
            <a:rPr lang="en-US" smtClean="0"/>
            <a:t>How large a lexicon is needed to achieve accurate results</a:t>
          </a:r>
          <a:endParaRPr lang="en-US"/>
        </a:p>
      </dgm:t>
    </dgm:pt>
    <dgm:pt modelId="{BEFE0108-4DAC-4D0F-B65C-F207405431C9}" type="parTrans" cxnId="{4AEE3517-C4E2-4FA6-8133-D9406E451B9B}">
      <dgm:prSet/>
      <dgm:spPr/>
      <dgm:t>
        <a:bodyPr/>
        <a:lstStyle/>
        <a:p>
          <a:endParaRPr lang="en-US"/>
        </a:p>
      </dgm:t>
    </dgm:pt>
    <dgm:pt modelId="{E835E34C-C1FA-4CCC-B32D-815C17086156}" type="sibTrans" cxnId="{4AEE3517-C4E2-4FA6-8133-D9406E451B9B}">
      <dgm:prSet/>
      <dgm:spPr/>
      <dgm:t>
        <a:bodyPr/>
        <a:lstStyle/>
        <a:p>
          <a:endParaRPr lang="en-US"/>
        </a:p>
      </dgm:t>
    </dgm:pt>
    <dgm:pt modelId="{6E0AA83D-10D6-44D3-853C-3983C5301F69}">
      <dgm:prSet/>
      <dgm:spPr/>
      <dgm:t>
        <a:bodyPr/>
        <a:lstStyle/>
        <a:p>
          <a:pPr rtl="0"/>
          <a:r>
            <a:rPr lang="en-US" dirty="0" smtClean="0"/>
            <a:t>How to make a robust system that gives accounts for all variations in conversational patterns, across different subject domains</a:t>
          </a:r>
          <a:endParaRPr lang="en-US" dirty="0"/>
        </a:p>
      </dgm:t>
    </dgm:pt>
    <dgm:pt modelId="{01629E62-9769-40EE-9E40-BD828FE1517A}" type="parTrans" cxnId="{6F2F7E57-9F8B-4283-801A-273B1B46AFF3}">
      <dgm:prSet/>
      <dgm:spPr/>
      <dgm:t>
        <a:bodyPr/>
        <a:lstStyle/>
        <a:p>
          <a:endParaRPr lang="en-US"/>
        </a:p>
      </dgm:t>
    </dgm:pt>
    <dgm:pt modelId="{40AF4766-22EC-4AD1-A230-AE1B9C777B5F}" type="sibTrans" cxnId="{6F2F7E57-9F8B-4283-801A-273B1B46AFF3}">
      <dgm:prSet/>
      <dgm:spPr/>
      <dgm:t>
        <a:bodyPr/>
        <a:lstStyle/>
        <a:p>
          <a:endParaRPr lang="en-US"/>
        </a:p>
      </dgm:t>
    </dgm:pt>
    <dgm:pt modelId="{AE247B8C-37C1-42D7-AD94-FF8156CB85CF}">
      <dgm:prSet/>
      <dgm:spPr/>
      <dgm:t>
        <a:bodyPr/>
        <a:lstStyle/>
        <a:p>
          <a:pPr rtl="0"/>
          <a:r>
            <a:rPr lang="en-US" dirty="0" smtClean="0">
              <a:solidFill>
                <a:srgbClr val="FF0000"/>
              </a:solidFill>
            </a:rPr>
            <a:t>Govinda Keshavdas, Dep’t of Electrical Engineering, University of Florida</a:t>
          </a:r>
          <a:endParaRPr lang="en-US" dirty="0">
            <a:solidFill>
              <a:srgbClr val="FF0000"/>
            </a:solidFill>
          </a:endParaRPr>
        </a:p>
      </dgm:t>
    </dgm:pt>
    <dgm:pt modelId="{46AE8224-0FE1-4C12-AF07-E801D14B6D03}" type="parTrans" cxnId="{94F9FAB2-EDAF-4976-A995-27D15F80643A}">
      <dgm:prSet/>
      <dgm:spPr/>
      <dgm:t>
        <a:bodyPr/>
        <a:lstStyle/>
        <a:p>
          <a:endParaRPr lang="en-US"/>
        </a:p>
      </dgm:t>
    </dgm:pt>
    <dgm:pt modelId="{D1E31B70-5BF3-48A0-9D0C-E4ABEA5267A2}" type="sibTrans" cxnId="{94F9FAB2-EDAF-4976-A995-27D15F80643A}">
      <dgm:prSet/>
      <dgm:spPr/>
      <dgm:t>
        <a:bodyPr/>
        <a:lstStyle/>
        <a:p>
          <a:endParaRPr lang="en-US"/>
        </a:p>
      </dgm:t>
    </dgm:pt>
    <dgm:pt modelId="{9CFDA4C1-912E-444B-9FE4-85B46FB254AF}" type="pres">
      <dgm:prSet presAssocID="{2706E60B-3B6D-4ABC-BE10-06F1B852B418}" presName="Name0" presStyleCnt="0">
        <dgm:presLayoutVars>
          <dgm:dir/>
          <dgm:animLvl val="lvl"/>
          <dgm:resizeHandles val="exact"/>
        </dgm:presLayoutVars>
      </dgm:prSet>
      <dgm:spPr/>
      <dgm:t>
        <a:bodyPr/>
        <a:lstStyle/>
        <a:p>
          <a:endParaRPr lang="en-US"/>
        </a:p>
      </dgm:t>
    </dgm:pt>
    <dgm:pt modelId="{6484C6F9-2FD8-4786-A4C9-7A97E8291754}" type="pres">
      <dgm:prSet presAssocID="{A0EE565C-12E4-45C7-8E21-0653A2B1FFB8}" presName="boxAndChildren" presStyleCnt="0"/>
      <dgm:spPr/>
    </dgm:pt>
    <dgm:pt modelId="{CB848813-D249-4172-8D69-B2129F601831}" type="pres">
      <dgm:prSet presAssocID="{A0EE565C-12E4-45C7-8E21-0653A2B1FFB8}" presName="parentTextBox" presStyleLbl="node1" presStyleIdx="0" presStyleCnt="2"/>
      <dgm:spPr/>
      <dgm:t>
        <a:bodyPr/>
        <a:lstStyle/>
        <a:p>
          <a:endParaRPr lang="en-US"/>
        </a:p>
      </dgm:t>
    </dgm:pt>
    <dgm:pt modelId="{B0D3EBB0-B127-489F-A766-9FF8F0BE50F1}" type="pres">
      <dgm:prSet presAssocID="{A0EE565C-12E4-45C7-8E21-0653A2B1FFB8}" presName="entireBox" presStyleLbl="node1" presStyleIdx="0" presStyleCnt="2"/>
      <dgm:spPr/>
      <dgm:t>
        <a:bodyPr/>
        <a:lstStyle/>
        <a:p>
          <a:endParaRPr lang="en-US"/>
        </a:p>
      </dgm:t>
    </dgm:pt>
    <dgm:pt modelId="{25DEEC36-ECF4-4541-AA7A-D0BBE8C0B8E3}" type="pres">
      <dgm:prSet presAssocID="{A0EE565C-12E4-45C7-8E21-0653A2B1FFB8}" presName="descendantBox" presStyleCnt="0"/>
      <dgm:spPr/>
    </dgm:pt>
    <dgm:pt modelId="{C1C4F045-0325-4B99-974F-FF1A8DE09CF5}" type="pres">
      <dgm:prSet presAssocID="{47E2F76E-46AA-4D0E-9900-C6F7C4AA6A6C}" presName="childTextBox" presStyleLbl="fgAccFollowNode1" presStyleIdx="0" presStyleCnt="3">
        <dgm:presLayoutVars>
          <dgm:bulletEnabled val="1"/>
        </dgm:presLayoutVars>
      </dgm:prSet>
      <dgm:spPr/>
      <dgm:t>
        <a:bodyPr/>
        <a:lstStyle/>
        <a:p>
          <a:endParaRPr lang="en-US"/>
        </a:p>
      </dgm:t>
    </dgm:pt>
    <dgm:pt modelId="{289710B7-F430-4C42-957D-35E89F320CFE}" type="pres">
      <dgm:prSet presAssocID="{6E0AA83D-10D6-44D3-853C-3983C5301F69}" presName="childTextBox" presStyleLbl="fgAccFollowNode1" presStyleIdx="1" presStyleCnt="3">
        <dgm:presLayoutVars>
          <dgm:bulletEnabled val="1"/>
        </dgm:presLayoutVars>
      </dgm:prSet>
      <dgm:spPr/>
      <dgm:t>
        <a:bodyPr/>
        <a:lstStyle/>
        <a:p>
          <a:endParaRPr lang="en-US"/>
        </a:p>
      </dgm:t>
    </dgm:pt>
    <dgm:pt modelId="{EA264EC9-0C53-4F18-83D4-C22BC1A8F604}" type="pres">
      <dgm:prSet presAssocID="{AE247B8C-37C1-42D7-AD94-FF8156CB85CF}" presName="childTextBox" presStyleLbl="fgAccFollowNode1" presStyleIdx="2" presStyleCnt="3" custLinFactNeighborX="49" custLinFactNeighborY="-732">
        <dgm:presLayoutVars>
          <dgm:bulletEnabled val="1"/>
        </dgm:presLayoutVars>
      </dgm:prSet>
      <dgm:spPr/>
      <dgm:t>
        <a:bodyPr/>
        <a:lstStyle/>
        <a:p>
          <a:endParaRPr lang="en-US"/>
        </a:p>
      </dgm:t>
    </dgm:pt>
    <dgm:pt modelId="{866AE48A-7DF4-4B83-BCAA-0206D4E4D996}" type="pres">
      <dgm:prSet presAssocID="{AB0B4412-ACEB-460C-AA7F-D54066910A07}" presName="sp" presStyleCnt="0"/>
      <dgm:spPr/>
    </dgm:pt>
    <dgm:pt modelId="{C3FB7A85-C1B0-4485-924B-6068A597FD5E}" type="pres">
      <dgm:prSet presAssocID="{7A0E4326-EDC0-47E8-913A-C7B63F3FB718}" presName="arrowAndChildren" presStyleCnt="0"/>
      <dgm:spPr/>
    </dgm:pt>
    <dgm:pt modelId="{DDCD40EA-044E-4EAA-9007-852AABB31386}" type="pres">
      <dgm:prSet presAssocID="{7A0E4326-EDC0-47E8-913A-C7B63F3FB718}" presName="parentTextArrow" presStyleLbl="node1" presStyleIdx="1" presStyleCnt="2"/>
      <dgm:spPr/>
      <dgm:t>
        <a:bodyPr/>
        <a:lstStyle/>
        <a:p>
          <a:endParaRPr lang="en-US"/>
        </a:p>
      </dgm:t>
    </dgm:pt>
  </dgm:ptLst>
  <dgm:cxnLst>
    <dgm:cxn modelId="{6D5F747D-D231-4C9E-B158-19A18BD37CC6}" type="presOf" srcId="{2706E60B-3B6D-4ABC-BE10-06F1B852B418}" destId="{9CFDA4C1-912E-444B-9FE4-85B46FB254AF}" srcOrd="0" destOrd="0" presId="urn:microsoft.com/office/officeart/2005/8/layout/process4"/>
    <dgm:cxn modelId="{94F9FAB2-EDAF-4976-A995-27D15F80643A}" srcId="{A0EE565C-12E4-45C7-8E21-0653A2B1FFB8}" destId="{AE247B8C-37C1-42D7-AD94-FF8156CB85CF}" srcOrd="2" destOrd="0" parTransId="{46AE8224-0FE1-4C12-AF07-E801D14B6D03}" sibTransId="{D1E31B70-5BF3-48A0-9D0C-E4ABEA5267A2}"/>
    <dgm:cxn modelId="{6729673B-068A-4297-AC88-8613152210E5}" type="presOf" srcId="{7A0E4326-EDC0-47E8-913A-C7B63F3FB718}" destId="{DDCD40EA-044E-4EAA-9007-852AABB31386}" srcOrd="0" destOrd="0" presId="urn:microsoft.com/office/officeart/2005/8/layout/process4"/>
    <dgm:cxn modelId="{CFC7C110-01A4-444D-8F28-ED248A67409C}" srcId="{2706E60B-3B6D-4ABC-BE10-06F1B852B418}" destId="{A0EE565C-12E4-45C7-8E21-0653A2B1FFB8}" srcOrd="1" destOrd="0" parTransId="{2FE868C5-985E-4D8B-B707-52F8C31A4F0E}" sibTransId="{7248473B-B8F7-42EC-8FF3-54AE6FD6175C}"/>
    <dgm:cxn modelId="{4AEE3517-C4E2-4FA6-8133-D9406E451B9B}" srcId="{A0EE565C-12E4-45C7-8E21-0653A2B1FFB8}" destId="{47E2F76E-46AA-4D0E-9900-C6F7C4AA6A6C}" srcOrd="0" destOrd="0" parTransId="{BEFE0108-4DAC-4D0F-B65C-F207405431C9}" sibTransId="{E835E34C-C1FA-4CCC-B32D-815C17086156}"/>
    <dgm:cxn modelId="{FAF2DF24-08D3-4DDB-8593-35097E2E3A19}" type="presOf" srcId="{AE247B8C-37C1-42D7-AD94-FF8156CB85CF}" destId="{EA264EC9-0C53-4F18-83D4-C22BC1A8F604}" srcOrd="0" destOrd="0" presId="urn:microsoft.com/office/officeart/2005/8/layout/process4"/>
    <dgm:cxn modelId="{8EFBF75E-B3D8-4324-B77E-18D3B50E6692}" type="presOf" srcId="{A0EE565C-12E4-45C7-8E21-0653A2B1FFB8}" destId="{B0D3EBB0-B127-489F-A766-9FF8F0BE50F1}" srcOrd="1" destOrd="0" presId="urn:microsoft.com/office/officeart/2005/8/layout/process4"/>
    <dgm:cxn modelId="{3D2DD198-A8EA-4D88-9BD8-6B181774978A}" type="presOf" srcId="{6E0AA83D-10D6-44D3-853C-3983C5301F69}" destId="{289710B7-F430-4C42-957D-35E89F320CFE}" srcOrd="0" destOrd="0" presId="urn:microsoft.com/office/officeart/2005/8/layout/process4"/>
    <dgm:cxn modelId="{B5292F1F-3BCB-49D5-AF67-32F79CB43FCC}" srcId="{2706E60B-3B6D-4ABC-BE10-06F1B852B418}" destId="{7A0E4326-EDC0-47E8-913A-C7B63F3FB718}" srcOrd="0" destOrd="0" parTransId="{1A509A59-60E8-44FE-B889-DD6C004C3492}" sibTransId="{AB0B4412-ACEB-460C-AA7F-D54066910A07}"/>
    <dgm:cxn modelId="{84435DE8-34DB-4EDB-8297-F4D54A7FD1D8}" type="presOf" srcId="{A0EE565C-12E4-45C7-8E21-0653A2B1FFB8}" destId="{CB848813-D249-4172-8D69-B2129F601831}" srcOrd="0" destOrd="0" presId="urn:microsoft.com/office/officeart/2005/8/layout/process4"/>
    <dgm:cxn modelId="{A288392A-411C-4458-A298-5E2CEA2B88CF}" type="presOf" srcId="{47E2F76E-46AA-4D0E-9900-C6F7C4AA6A6C}" destId="{C1C4F045-0325-4B99-974F-FF1A8DE09CF5}" srcOrd="0" destOrd="0" presId="urn:microsoft.com/office/officeart/2005/8/layout/process4"/>
    <dgm:cxn modelId="{6F2F7E57-9F8B-4283-801A-273B1B46AFF3}" srcId="{A0EE565C-12E4-45C7-8E21-0653A2B1FFB8}" destId="{6E0AA83D-10D6-44D3-853C-3983C5301F69}" srcOrd="1" destOrd="0" parTransId="{01629E62-9769-40EE-9E40-BD828FE1517A}" sibTransId="{40AF4766-22EC-4AD1-A230-AE1B9C777B5F}"/>
    <dgm:cxn modelId="{F9C2D59B-616B-4DF6-9583-C4AD750742F4}" type="presParOf" srcId="{9CFDA4C1-912E-444B-9FE4-85B46FB254AF}" destId="{6484C6F9-2FD8-4786-A4C9-7A97E8291754}" srcOrd="0" destOrd="0" presId="urn:microsoft.com/office/officeart/2005/8/layout/process4"/>
    <dgm:cxn modelId="{B049BE81-AD01-46FF-ADBA-5D64D3B05E34}" type="presParOf" srcId="{6484C6F9-2FD8-4786-A4C9-7A97E8291754}" destId="{CB848813-D249-4172-8D69-B2129F601831}" srcOrd="0" destOrd="0" presId="urn:microsoft.com/office/officeart/2005/8/layout/process4"/>
    <dgm:cxn modelId="{894D083D-4876-4ED4-81AC-4D56B4F47E8C}" type="presParOf" srcId="{6484C6F9-2FD8-4786-A4C9-7A97E8291754}" destId="{B0D3EBB0-B127-489F-A766-9FF8F0BE50F1}" srcOrd="1" destOrd="0" presId="urn:microsoft.com/office/officeart/2005/8/layout/process4"/>
    <dgm:cxn modelId="{1146D46A-3810-4B91-971C-011A81E02119}" type="presParOf" srcId="{6484C6F9-2FD8-4786-A4C9-7A97E8291754}" destId="{25DEEC36-ECF4-4541-AA7A-D0BBE8C0B8E3}" srcOrd="2" destOrd="0" presId="urn:microsoft.com/office/officeart/2005/8/layout/process4"/>
    <dgm:cxn modelId="{979F991E-CD51-42D1-BD4B-58FDF1B837B5}" type="presParOf" srcId="{25DEEC36-ECF4-4541-AA7A-D0BBE8C0B8E3}" destId="{C1C4F045-0325-4B99-974F-FF1A8DE09CF5}" srcOrd="0" destOrd="0" presId="urn:microsoft.com/office/officeart/2005/8/layout/process4"/>
    <dgm:cxn modelId="{731F5B7E-36D2-42E5-8EFB-75C49BEBC7DE}" type="presParOf" srcId="{25DEEC36-ECF4-4541-AA7A-D0BBE8C0B8E3}" destId="{289710B7-F430-4C42-957D-35E89F320CFE}" srcOrd="1" destOrd="0" presId="urn:microsoft.com/office/officeart/2005/8/layout/process4"/>
    <dgm:cxn modelId="{C66D25B1-8203-4960-A986-C6CBB66BE99B}" type="presParOf" srcId="{25DEEC36-ECF4-4541-AA7A-D0BBE8C0B8E3}" destId="{EA264EC9-0C53-4F18-83D4-C22BC1A8F604}" srcOrd="2" destOrd="0" presId="urn:microsoft.com/office/officeart/2005/8/layout/process4"/>
    <dgm:cxn modelId="{3D2B2B24-CA41-44C7-A981-00FAE0203D6A}" type="presParOf" srcId="{9CFDA4C1-912E-444B-9FE4-85B46FB254AF}" destId="{866AE48A-7DF4-4B83-BCAA-0206D4E4D996}" srcOrd="1" destOrd="0" presId="urn:microsoft.com/office/officeart/2005/8/layout/process4"/>
    <dgm:cxn modelId="{2F879109-CC6D-4D7F-B501-ADF7158D752C}" type="presParOf" srcId="{9CFDA4C1-912E-444B-9FE4-85B46FB254AF}" destId="{C3FB7A85-C1B0-4485-924B-6068A597FD5E}" srcOrd="2" destOrd="0" presId="urn:microsoft.com/office/officeart/2005/8/layout/process4"/>
    <dgm:cxn modelId="{096FB1F4-84BB-47F1-9A34-8CA793AC0783}" type="presParOf" srcId="{C3FB7A85-C1B0-4485-924B-6068A597FD5E}" destId="{DDCD40EA-044E-4EAA-9007-852AABB31386}"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18AD9F7-9355-4116-86E0-892E3B32E29D}" type="doc">
      <dgm:prSet loTypeId="urn:microsoft.com/office/officeart/2005/8/layout/target3" loCatId="relationship" qsTypeId="urn:microsoft.com/office/officeart/2005/8/quickstyle/3d1" qsCatId="3D" csTypeId="urn:microsoft.com/office/officeart/2005/8/colors/colorful2" csCatId="colorful"/>
      <dgm:spPr/>
      <dgm:t>
        <a:bodyPr/>
        <a:lstStyle/>
        <a:p>
          <a:endParaRPr lang="en-US"/>
        </a:p>
      </dgm:t>
    </dgm:pt>
    <dgm:pt modelId="{F51A685C-9429-4267-B02E-F0EE52F686A4}">
      <dgm:prSet/>
      <dgm:spPr/>
      <dgm:t>
        <a:bodyPr/>
        <a:lstStyle/>
        <a:p>
          <a:pPr rtl="0"/>
          <a:r>
            <a:rPr lang="en-US" dirty="0" smtClean="0"/>
            <a:t>TESTING THE SYSTEM</a:t>
          </a:r>
          <a:endParaRPr lang="en-US" dirty="0"/>
        </a:p>
      </dgm:t>
    </dgm:pt>
    <dgm:pt modelId="{D77108F0-5D3A-4C49-9017-F4118A8CC493}" type="parTrans" cxnId="{48ED021A-52B6-4D2D-9A6B-80B19CD91EE2}">
      <dgm:prSet/>
      <dgm:spPr/>
      <dgm:t>
        <a:bodyPr/>
        <a:lstStyle/>
        <a:p>
          <a:endParaRPr lang="en-US"/>
        </a:p>
      </dgm:t>
    </dgm:pt>
    <dgm:pt modelId="{4C1F8DE4-8DC0-4FFB-8F72-360A61F209E1}" type="sibTrans" cxnId="{48ED021A-52B6-4D2D-9A6B-80B19CD91EE2}">
      <dgm:prSet/>
      <dgm:spPr/>
      <dgm:t>
        <a:bodyPr/>
        <a:lstStyle/>
        <a:p>
          <a:endParaRPr lang="en-US"/>
        </a:p>
      </dgm:t>
    </dgm:pt>
    <dgm:pt modelId="{C9C57961-F4E0-453D-94E0-4AB2B83F7590}" type="pres">
      <dgm:prSet presAssocID="{918AD9F7-9355-4116-86E0-892E3B32E29D}" presName="Name0" presStyleCnt="0">
        <dgm:presLayoutVars>
          <dgm:chMax val="7"/>
          <dgm:dir/>
          <dgm:animLvl val="lvl"/>
          <dgm:resizeHandles val="exact"/>
        </dgm:presLayoutVars>
      </dgm:prSet>
      <dgm:spPr/>
      <dgm:t>
        <a:bodyPr/>
        <a:lstStyle/>
        <a:p>
          <a:endParaRPr lang="en-US"/>
        </a:p>
      </dgm:t>
    </dgm:pt>
    <dgm:pt modelId="{96FE2A45-FDAF-4963-A9A0-C29D4358F3BA}" type="pres">
      <dgm:prSet presAssocID="{F51A685C-9429-4267-B02E-F0EE52F686A4}" presName="circle1" presStyleLbl="node1" presStyleIdx="0" presStyleCnt="1"/>
      <dgm:spPr/>
      <dgm:t>
        <a:bodyPr/>
        <a:lstStyle/>
        <a:p>
          <a:endParaRPr lang="en-US"/>
        </a:p>
      </dgm:t>
    </dgm:pt>
    <dgm:pt modelId="{F6A4F6E3-F87A-4D3E-83D4-6E39682AE51B}" type="pres">
      <dgm:prSet presAssocID="{F51A685C-9429-4267-B02E-F0EE52F686A4}" presName="space" presStyleCnt="0"/>
      <dgm:spPr/>
      <dgm:t>
        <a:bodyPr/>
        <a:lstStyle/>
        <a:p>
          <a:endParaRPr lang="en-US"/>
        </a:p>
      </dgm:t>
    </dgm:pt>
    <dgm:pt modelId="{158639B5-BAC5-40C9-9D77-4C81461EF467}" type="pres">
      <dgm:prSet presAssocID="{F51A685C-9429-4267-B02E-F0EE52F686A4}" presName="rect1" presStyleLbl="alignAcc1" presStyleIdx="0" presStyleCnt="1"/>
      <dgm:spPr/>
      <dgm:t>
        <a:bodyPr/>
        <a:lstStyle/>
        <a:p>
          <a:endParaRPr lang="en-US"/>
        </a:p>
      </dgm:t>
    </dgm:pt>
    <dgm:pt modelId="{3A878AF5-C974-4C06-89E8-695B0BE2DFC6}" type="pres">
      <dgm:prSet presAssocID="{F51A685C-9429-4267-B02E-F0EE52F686A4}" presName="rect1ParTxNoCh" presStyleLbl="alignAcc1" presStyleIdx="0" presStyleCnt="1">
        <dgm:presLayoutVars>
          <dgm:chMax val="1"/>
          <dgm:bulletEnabled val="1"/>
        </dgm:presLayoutVars>
      </dgm:prSet>
      <dgm:spPr/>
      <dgm:t>
        <a:bodyPr/>
        <a:lstStyle/>
        <a:p>
          <a:endParaRPr lang="en-US"/>
        </a:p>
      </dgm:t>
    </dgm:pt>
  </dgm:ptLst>
  <dgm:cxnLst>
    <dgm:cxn modelId="{8092E6D7-9B10-4A44-87B2-BCE4DC83B1DA}" type="presOf" srcId="{F51A685C-9429-4267-B02E-F0EE52F686A4}" destId="{158639B5-BAC5-40C9-9D77-4C81461EF467}" srcOrd="0" destOrd="0" presId="urn:microsoft.com/office/officeart/2005/8/layout/target3"/>
    <dgm:cxn modelId="{34DCD930-B486-45AA-ABE1-BA503FB46BDC}" type="presOf" srcId="{F51A685C-9429-4267-B02E-F0EE52F686A4}" destId="{3A878AF5-C974-4C06-89E8-695B0BE2DFC6}" srcOrd="1" destOrd="0" presId="urn:microsoft.com/office/officeart/2005/8/layout/target3"/>
    <dgm:cxn modelId="{168E47AA-23CD-4C6D-96CC-DAED897796B5}" type="presOf" srcId="{918AD9F7-9355-4116-86E0-892E3B32E29D}" destId="{C9C57961-F4E0-453D-94E0-4AB2B83F7590}" srcOrd="0" destOrd="0" presId="urn:microsoft.com/office/officeart/2005/8/layout/target3"/>
    <dgm:cxn modelId="{48ED021A-52B6-4D2D-9A6B-80B19CD91EE2}" srcId="{918AD9F7-9355-4116-86E0-892E3B32E29D}" destId="{F51A685C-9429-4267-B02E-F0EE52F686A4}" srcOrd="0" destOrd="0" parTransId="{D77108F0-5D3A-4C49-9017-F4118A8CC493}" sibTransId="{4C1F8DE4-8DC0-4FFB-8F72-360A61F209E1}"/>
    <dgm:cxn modelId="{0DF3AF7F-7012-40FE-9E3B-74F6E4CCB3F9}" type="presParOf" srcId="{C9C57961-F4E0-453D-94E0-4AB2B83F7590}" destId="{96FE2A45-FDAF-4963-A9A0-C29D4358F3BA}" srcOrd="0" destOrd="0" presId="urn:microsoft.com/office/officeart/2005/8/layout/target3"/>
    <dgm:cxn modelId="{5F59F303-5ED0-41CD-8100-9223BB950B77}" type="presParOf" srcId="{C9C57961-F4E0-453D-94E0-4AB2B83F7590}" destId="{F6A4F6E3-F87A-4D3E-83D4-6E39682AE51B}" srcOrd="1" destOrd="0" presId="urn:microsoft.com/office/officeart/2005/8/layout/target3"/>
    <dgm:cxn modelId="{E196CAA4-0149-4A70-A692-CF4C5F48617A}" type="presParOf" srcId="{C9C57961-F4E0-453D-94E0-4AB2B83F7590}" destId="{158639B5-BAC5-40C9-9D77-4C81461EF467}" srcOrd="2" destOrd="0" presId="urn:microsoft.com/office/officeart/2005/8/layout/target3"/>
    <dgm:cxn modelId="{16F2EA61-1F77-4974-BBDE-83FB9FCD5C23}" type="presParOf" srcId="{C9C57961-F4E0-453D-94E0-4AB2B83F7590}" destId="{3A878AF5-C974-4C06-89E8-695B0BE2DFC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FAFC67-917E-435D-9E36-7AE8CB7F87D6}" type="doc">
      <dgm:prSet loTypeId="urn:microsoft.com/office/officeart/2005/8/layout/target3" loCatId="relationship" qsTypeId="urn:microsoft.com/office/officeart/2005/8/quickstyle/3d2" qsCatId="3D" csTypeId="urn:microsoft.com/office/officeart/2005/8/colors/colorful4" csCatId="colorful" phldr="1"/>
      <dgm:spPr/>
      <dgm:t>
        <a:bodyPr/>
        <a:lstStyle/>
        <a:p>
          <a:endParaRPr lang="en-US"/>
        </a:p>
      </dgm:t>
    </dgm:pt>
    <dgm:pt modelId="{550F4DE0-19D7-4526-9402-D608086DFB4D}">
      <dgm:prSet/>
      <dgm:spPr/>
      <dgm:t>
        <a:bodyPr/>
        <a:lstStyle/>
        <a:p>
          <a:pPr rtl="0"/>
          <a:endParaRPr lang="en-US" dirty="0"/>
        </a:p>
      </dgm:t>
    </dgm:pt>
    <dgm:pt modelId="{B0D63EBE-A216-4D46-A585-7645EDCD0B2C}" type="parTrans" cxnId="{552CFEF3-BA2C-4331-ADFA-52287B082160}">
      <dgm:prSet/>
      <dgm:spPr/>
      <dgm:t>
        <a:bodyPr/>
        <a:lstStyle/>
        <a:p>
          <a:endParaRPr lang="en-US"/>
        </a:p>
      </dgm:t>
    </dgm:pt>
    <dgm:pt modelId="{8A6F9C2A-3FFF-4494-B938-F4B2369236A3}" type="sibTrans" cxnId="{552CFEF3-BA2C-4331-ADFA-52287B082160}">
      <dgm:prSet/>
      <dgm:spPr/>
      <dgm:t>
        <a:bodyPr/>
        <a:lstStyle/>
        <a:p>
          <a:endParaRPr lang="en-US"/>
        </a:p>
      </dgm:t>
    </dgm:pt>
    <dgm:pt modelId="{E25CD09F-2A91-486A-B522-0779F2CFE232}">
      <dgm:prSet/>
      <dgm:spPr/>
      <dgm:t>
        <a:bodyPr/>
        <a:lstStyle/>
        <a:p>
          <a:pPr rtl="0"/>
          <a:r>
            <a:rPr lang="en-US" dirty="0" smtClean="0"/>
            <a:t>Amy </a:t>
          </a:r>
          <a:r>
            <a:rPr lang="en-US" dirty="0" err="1" smtClean="0"/>
            <a:t>Neustein</a:t>
          </a:r>
          <a:r>
            <a:rPr lang="en-US" smtClean="0"/>
            <a:t>, Ph.D.</a:t>
          </a:r>
          <a:endParaRPr lang="en-US"/>
        </a:p>
      </dgm:t>
    </dgm:pt>
    <dgm:pt modelId="{1E75482E-443C-4E85-A5A9-6B96A6A68DA9}" type="parTrans" cxnId="{901F4557-728B-4703-BD24-A0B1B3865BE5}">
      <dgm:prSet/>
      <dgm:spPr/>
      <dgm:t>
        <a:bodyPr/>
        <a:lstStyle/>
        <a:p>
          <a:endParaRPr lang="en-US"/>
        </a:p>
      </dgm:t>
    </dgm:pt>
    <dgm:pt modelId="{32C3F916-46A2-48B2-8290-987787E0C27D}" type="sibTrans" cxnId="{901F4557-728B-4703-BD24-A0B1B3865BE5}">
      <dgm:prSet/>
      <dgm:spPr/>
      <dgm:t>
        <a:bodyPr/>
        <a:lstStyle/>
        <a:p>
          <a:endParaRPr lang="en-US"/>
        </a:p>
      </dgm:t>
    </dgm:pt>
    <dgm:pt modelId="{15EC9864-8AF7-4E05-A779-262449C58F59}">
      <dgm:prSet/>
      <dgm:spPr/>
      <dgm:t>
        <a:bodyPr/>
        <a:lstStyle/>
        <a:p>
          <a:pPr rtl="0"/>
          <a:r>
            <a:rPr lang="en-US" dirty="0" smtClean="0"/>
            <a:t>Founder and CEO</a:t>
          </a:r>
          <a:endParaRPr lang="en-US" dirty="0"/>
        </a:p>
      </dgm:t>
    </dgm:pt>
    <dgm:pt modelId="{7C4050A0-33B7-4B81-9178-FF30E5C1E8FE}" type="parTrans" cxnId="{9B3384C5-F301-4B6E-B8DA-2C624F4C5C70}">
      <dgm:prSet/>
      <dgm:spPr/>
      <dgm:t>
        <a:bodyPr/>
        <a:lstStyle/>
        <a:p>
          <a:endParaRPr lang="en-US"/>
        </a:p>
      </dgm:t>
    </dgm:pt>
    <dgm:pt modelId="{4BC1DFAA-DA05-49B8-9D5F-8C55B594E972}" type="sibTrans" cxnId="{9B3384C5-F301-4B6E-B8DA-2C624F4C5C70}">
      <dgm:prSet/>
      <dgm:spPr/>
      <dgm:t>
        <a:bodyPr/>
        <a:lstStyle/>
        <a:p>
          <a:endParaRPr lang="en-US"/>
        </a:p>
      </dgm:t>
    </dgm:pt>
    <dgm:pt modelId="{9602ABC6-DFF5-40E5-A0B5-1BD40E384ECC}">
      <dgm:prSet/>
      <dgm:spPr/>
      <dgm:t>
        <a:bodyPr/>
        <a:lstStyle/>
        <a:p>
          <a:pPr rtl="0"/>
          <a:r>
            <a:rPr lang="en-US" smtClean="0"/>
            <a:t>Linguistic Technology Systems</a:t>
          </a:r>
          <a:endParaRPr lang="en-US"/>
        </a:p>
      </dgm:t>
    </dgm:pt>
    <dgm:pt modelId="{E55EF46D-B691-4C55-B20F-7EAA6D2B4841}" type="parTrans" cxnId="{7DFECBAA-2AA8-4F13-9AC7-71B2B7D2095B}">
      <dgm:prSet/>
      <dgm:spPr/>
      <dgm:t>
        <a:bodyPr/>
        <a:lstStyle/>
        <a:p>
          <a:endParaRPr lang="en-US"/>
        </a:p>
      </dgm:t>
    </dgm:pt>
    <dgm:pt modelId="{6C693207-2AB5-4FB9-9664-6051B94B5564}" type="sibTrans" cxnId="{7DFECBAA-2AA8-4F13-9AC7-71B2B7D2095B}">
      <dgm:prSet/>
      <dgm:spPr/>
      <dgm:t>
        <a:bodyPr/>
        <a:lstStyle/>
        <a:p>
          <a:endParaRPr lang="en-US"/>
        </a:p>
      </dgm:t>
    </dgm:pt>
    <dgm:pt modelId="{64B1C65D-5128-41C1-82AC-4F2EAF367A1C}">
      <dgm:prSet/>
      <dgm:spPr/>
      <dgm:t>
        <a:bodyPr/>
        <a:lstStyle/>
        <a:p>
          <a:pPr rtl="0"/>
          <a:r>
            <a:rPr lang="en-US" smtClean="0"/>
            <a:t>www.lingtechsys.com</a:t>
          </a:r>
          <a:endParaRPr lang="en-US"/>
        </a:p>
      </dgm:t>
    </dgm:pt>
    <dgm:pt modelId="{AB895952-7D9B-4110-AFF3-0309831C5E25}" type="parTrans" cxnId="{E0BEA209-5745-48DF-A9A6-597FD2CAB887}">
      <dgm:prSet/>
      <dgm:spPr/>
      <dgm:t>
        <a:bodyPr/>
        <a:lstStyle/>
        <a:p>
          <a:endParaRPr lang="en-US"/>
        </a:p>
      </dgm:t>
    </dgm:pt>
    <dgm:pt modelId="{7EC185A9-4DC5-44FF-A886-395C1C3ABE21}" type="sibTrans" cxnId="{E0BEA209-5745-48DF-A9A6-597FD2CAB887}">
      <dgm:prSet/>
      <dgm:spPr/>
      <dgm:t>
        <a:bodyPr/>
        <a:lstStyle/>
        <a:p>
          <a:endParaRPr lang="en-US"/>
        </a:p>
      </dgm:t>
    </dgm:pt>
    <dgm:pt modelId="{26298E42-D9B7-449F-BD86-F81CCA12A078}">
      <dgm:prSet/>
      <dgm:spPr/>
      <dgm:t>
        <a:bodyPr/>
        <a:lstStyle/>
        <a:p>
          <a:pPr rtl="0"/>
          <a:endParaRPr lang="en-US"/>
        </a:p>
      </dgm:t>
    </dgm:pt>
    <dgm:pt modelId="{AA19CC6D-F275-4107-838B-70D9C9D77973}" type="parTrans" cxnId="{F9A7B777-059F-4843-9AC8-9664BBFF4268}">
      <dgm:prSet/>
      <dgm:spPr/>
      <dgm:t>
        <a:bodyPr/>
        <a:lstStyle/>
        <a:p>
          <a:endParaRPr lang="en-US"/>
        </a:p>
      </dgm:t>
    </dgm:pt>
    <dgm:pt modelId="{3F9921F9-B0D2-4B70-98D5-6A1581847F6F}" type="sibTrans" cxnId="{F9A7B777-059F-4843-9AC8-9664BBFF4268}">
      <dgm:prSet/>
      <dgm:spPr/>
      <dgm:t>
        <a:bodyPr/>
        <a:lstStyle/>
        <a:p>
          <a:endParaRPr lang="en-US"/>
        </a:p>
      </dgm:t>
    </dgm:pt>
    <dgm:pt modelId="{05143DEF-E11D-42AE-8C98-6CF11A86D5A3}" type="pres">
      <dgm:prSet presAssocID="{B0FAFC67-917E-435D-9E36-7AE8CB7F87D6}" presName="Name0" presStyleCnt="0">
        <dgm:presLayoutVars>
          <dgm:chMax val="7"/>
          <dgm:dir/>
          <dgm:animLvl val="lvl"/>
          <dgm:resizeHandles val="exact"/>
        </dgm:presLayoutVars>
      </dgm:prSet>
      <dgm:spPr/>
      <dgm:t>
        <a:bodyPr/>
        <a:lstStyle/>
        <a:p>
          <a:endParaRPr lang="en-US"/>
        </a:p>
      </dgm:t>
    </dgm:pt>
    <dgm:pt modelId="{EDA87637-DDE0-42E3-A44F-B6EF00244B71}" type="pres">
      <dgm:prSet presAssocID="{550F4DE0-19D7-4526-9402-D608086DFB4D}" presName="circle1" presStyleLbl="node1" presStyleIdx="0" presStyleCnt="6"/>
      <dgm:spPr/>
      <dgm:t>
        <a:bodyPr/>
        <a:lstStyle/>
        <a:p>
          <a:endParaRPr lang="en-US"/>
        </a:p>
      </dgm:t>
    </dgm:pt>
    <dgm:pt modelId="{2DFF76C4-09C6-4BDE-AE37-93CBF077D281}" type="pres">
      <dgm:prSet presAssocID="{550F4DE0-19D7-4526-9402-D608086DFB4D}" presName="space" presStyleCnt="0"/>
      <dgm:spPr/>
      <dgm:t>
        <a:bodyPr/>
        <a:lstStyle/>
        <a:p>
          <a:endParaRPr lang="en-US"/>
        </a:p>
      </dgm:t>
    </dgm:pt>
    <dgm:pt modelId="{1A806B5A-65CE-4B52-8702-CD84657D4F5D}" type="pres">
      <dgm:prSet presAssocID="{550F4DE0-19D7-4526-9402-D608086DFB4D}" presName="rect1" presStyleLbl="alignAcc1" presStyleIdx="0" presStyleCnt="6"/>
      <dgm:spPr/>
      <dgm:t>
        <a:bodyPr/>
        <a:lstStyle/>
        <a:p>
          <a:endParaRPr lang="en-US"/>
        </a:p>
      </dgm:t>
    </dgm:pt>
    <dgm:pt modelId="{B1CDB000-FCEC-468F-8AEC-776236551BEF}" type="pres">
      <dgm:prSet presAssocID="{E25CD09F-2A91-486A-B522-0779F2CFE232}" presName="vertSpace2" presStyleLbl="node1" presStyleIdx="0" presStyleCnt="6"/>
      <dgm:spPr/>
      <dgm:t>
        <a:bodyPr/>
        <a:lstStyle/>
        <a:p>
          <a:endParaRPr lang="en-US"/>
        </a:p>
      </dgm:t>
    </dgm:pt>
    <dgm:pt modelId="{E01D7EF7-E8C5-41E1-8607-4C50EFBB5A21}" type="pres">
      <dgm:prSet presAssocID="{E25CD09F-2A91-486A-B522-0779F2CFE232}" presName="circle2" presStyleLbl="node1" presStyleIdx="1" presStyleCnt="6"/>
      <dgm:spPr/>
      <dgm:t>
        <a:bodyPr/>
        <a:lstStyle/>
        <a:p>
          <a:endParaRPr lang="en-US"/>
        </a:p>
      </dgm:t>
    </dgm:pt>
    <dgm:pt modelId="{ABCF66BA-4DCA-48B0-BE1B-AB9798F3252E}" type="pres">
      <dgm:prSet presAssocID="{E25CD09F-2A91-486A-B522-0779F2CFE232}" presName="rect2" presStyleLbl="alignAcc1" presStyleIdx="1" presStyleCnt="6"/>
      <dgm:spPr/>
      <dgm:t>
        <a:bodyPr/>
        <a:lstStyle/>
        <a:p>
          <a:endParaRPr lang="en-US"/>
        </a:p>
      </dgm:t>
    </dgm:pt>
    <dgm:pt modelId="{2A261E57-BE25-423B-9DE4-8E207E99308B}" type="pres">
      <dgm:prSet presAssocID="{15EC9864-8AF7-4E05-A779-262449C58F59}" presName="vertSpace3" presStyleLbl="node1" presStyleIdx="1" presStyleCnt="6"/>
      <dgm:spPr/>
      <dgm:t>
        <a:bodyPr/>
        <a:lstStyle/>
        <a:p>
          <a:endParaRPr lang="en-US"/>
        </a:p>
      </dgm:t>
    </dgm:pt>
    <dgm:pt modelId="{5E49C6AD-B372-4197-9327-A9740EEA4D24}" type="pres">
      <dgm:prSet presAssocID="{15EC9864-8AF7-4E05-A779-262449C58F59}" presName="circle3" presStyleLbl="node1" presStyleIdx="2" presStyleCnt="6"/>
      <dgm:spPr/>
      <dgm:t>
        <a:bodyPr/>
        <a:lstStyle/>
        <a:p>
          <a:endParaRPr lang="en-US"/>
        </a:p>
      </dgm:t>
    </dgm:pt>
    <dgm:pt modelId="{10A4E6BA-BAE9-4C53-A6E9-F707F7F92B93}" type="pres">
      <dgm:prSet presAssocID="{15EC9864-8AF7-4E05-A779-262449C58F59}" presName="rect3" presStyleLbl="alignAcc1" presStyleIdx="2" presStyleCnt="6"/>
      <dgm:spPr/>
      <dgm:t>
        <a:bodyPr/>
        <a:lstStyle/>
        <a:p>
          <a:endParaRPr lang="en-US"/>
        </a:p>
      </dgm:t>
    </dgm:pt>
    <dgm:pt modelId="{35AC2168-91C0-4F70-8F16-89993615E03E}" type="pres">
      <dgm:prSet presAssocID="{9602ABC6-DFF5-40E5-A0B5-1BD40E384ECC}" presName="vertSpace4" presStyleLbl="node1" presStyleIdx="2" presStyleCnt="6"/>
      <dgm:spPr/>
      <dgm:t>
        <a:bodyPr/>
        <a:lstStyle/>
        <a:p>
          <a:endParaRPr lang="en-US"/>
        </a:p>
      </dgm:t>
    </dgm:pt>
    <dgm:pt modelId="{3E2A644F-870C-4F9D-8109-56B8C8E84F49}" type="pres">
      <dgm:prSet presAssocID="{9602ABC6-DFF5-40E5-A0B5-1BD40E384ECC}" presName="circle4" presStyleLbl="node1" presStyleIdx="3" presStyleCnt="6"/>
      <dgm:spPr/>
      <dgm:t>
        <a:bodyPr/>
        <a:lstStyle/>
        <a:p>
          <a:endParaRPr lang="en-US"/>
        </a:p>
      </dgm:t>
    </dgm:pt>
    <dgm:pt modelId="{C28E3513-2610-42A8-9E7B-D7A2B011608C}" type="pres">
      <dgm:prSet presAssocID="{9602ABC6-DFF5-40E5-A0B5-1BD40E384ECC}" presName="rect4" presStyleLbl="alignAcc1" presStyleIdx="3" presStyleCnt="6"/>
      <dgm:spPr/>
      <dgm:t>
        <a:bodyPr/>
        <a:lstStyle/>
        <a:p>
          <a:endParaRPr lang="en-US"/>
        </a:p>
      </dgm:t>
    </dgm:pt>
    <dgm:pt modelId="{2EC6B0D4-D11C-408E-A124-2C9BB1248CE7}" type="pres">
      <dgm:prSet presAssocID="{64B1C65D-5128-41C1-82AC-4F2EAF367A1C}" presName="vertSpace5" presStyleLbl="node1" presStyleIdx="3" presStyleCnt="6"/>
      <dgm:spPr/>
      <dgm:t>
        <a:bodyPr/>
        <a:lstStyle/>
        <a:p>
          <a:endParaRPr lang="en-US"/>
        </a:p>
      </dgm:t>
    </dgm:pt>
    <dgm:pt modelId="{9D62C477-5510-46B9-BF68-D03295FEA375}" type="pres">
      <dgm:prSet presAssocID="{64B1C65D-5128-41C1-82AC-4F2EAF367A1C}" presName="circle5" presStyleLbl="node1" presStyleIdx="4" presStyleCnt="6"/>
      <dgm:spPr/>
      <dgm:t>
        <a:bodyPr/>
        <a:lstStyle/>
        <a:p>
          <a:endParaRPr lang="en-US"/>
        </a:p>
      </dgm:t>
    </dgm:pt>
    <dgm:pt modelId="{2FA32BCE-D98B-44C4-AEDB-5446DB379FE3}" type="pres">
      <dgm:prSet presAssocID="{64B1C65D-5128-41C1-82AC-4F2EAF367A1C}" presName="rect5" presStyleLbl="alignAcc1" presStyleIdx="4" presStyleCnt="6"/>
      <dgm:spPr/>
      <dgm:t>
        <a:bodyPr/>
        <a:lstStyle/>
        <a:p>
          <a:endParaRPr lang="en-US"/>
        </a:p>
      </dgm:t>
    </dgm:pt>
    <dgm:pt modelId="{072B67DA-497B-41D1-B112-F728EA80FDA5}" type="pres">
      <dgm:prSet presAssocID="{26298E42-D9B7-449F-BD86-F81CCA12A078}" presName="vertSpace6" presStyleLbl="node1" presStyleIdx="4" presStyleCnt="6"/>
      <dgm:spPr/>
      <dgm:t>
        <a:bodyPr/>
        <a:lstStyle/>
        <a:p>
          <a:endParaRPr lang="en-US"/>
        </a:p>
      </dgm:t>
    </dgm:pt>
    <dgm:pt modelId="{4D8DCB95-B2B1-4F32-B2BB-7ACA90BC510B}" type="pres">
      <dgm:prSet presAssocID="{26298E42-D9B7-449F-BD86-F81CCA12A078}" presName="circle6" presStyleLbl="node1" presStyleIdx="5" presStyleCnt="6"/>
      <dgm:spPr/>
      <dgm:t>
        <a:bodyPr/>
        <a:lstStyle/>
        <a:p>
          <a:endParaRPr lang="en-US"/>
        </a:p>
      </dgm:t>
    </dgm:pt>
    <dgm:pt modelId="{D984144B-99F7-45A2-AC9A-32527E4A1636}" type="pres">
      <dgm:prSet presAssocID="{26298E42-D9B7-449F-BD86-F81CCA12A078}" presName="rect6" presStyleLbl="alignAcc1" presStyleIdx="5" presStyleCnt="6"/>
      <dgm:spPr/>
      <dgm:t>
        <a:bodyPr/>
        <a:lstStyle/>
        <a:p>
          <a:endParaRPr lang="en-US"/>
        </a:p>
      </dgm:t>
    </dgm:pt>
    <dgm:pt modelId="{9116C046-EC06-473D-92E8-883BF68A4EE9}" type="pres">
      <dgm:prSet presAssocID="{550F4DE0-19D7-4526-9402-D608086DFB4D}" presName="rect1ParTxNoCh" presStyleLbl="alignAcc1" presStyleIdx="5" presStyleCnt="6">
        <dgm:presLayoutVars>
          <dgm:chMax val="1"/>
          <dgm:bulletEnabled val="1"/>
        </dgm:presLayoutVars>
      </dgm:prSet>
      <dgm:spPr/>
      <dgm:t>
        <a:bodyPr/>
        <a:lstStyle/>
        <a:p>
          <a:endParaRPr lang="en-US"/>
        </a:p>
      </dgm:t>
    </dgm:pt>
    <dgm:pt modelId="{569B9163-3C4E-4600-9BDE-AB78F02C963F}" type="pres">
      <dgm:prSet presAssocID="{E25CD09F-2A91-486A-B522-0779F2CFE232}" presName="rect2ParTxNoCh" presStyleLbl="alignAcc1" presStyleIdx="5" presStyleCnt="6">
        <dgm:presLayoutVars>
          <dgm:chMax val="1"/>
          <dgm:bulletEnabled val="1"/>
        </dgm:presLayoutVars>
      </dgm:prSet>
      <dgm:spPr/>
      <dgm:t>
        <a:bodyPr/>
        <a:lstStyle/>
        <a:p>
          <a:endParaRPr lang="en-US"/>
        </a:p>
      </dgm:t>
    </dgm:pt>
    <dgm:pt modelId="{C4429E74-F33D-4E27-9F43-F7051A24E462}" type="pres">
      <dgm:prSet presAssocID="{15EC9864-8AF7-4E05-A779-262449C58F59}" presName="rect3ParTxNoCh" presStyleLbl="alignAcc1" presStyleIdx="5" presStyleCnt="6">
        <dgm:presLayoutVars>
          <dgm:chMax val="1"/>
          <dgm:bulletEnabled val="1"/>
        </dgm:presLayoutVars>
      </dgm:prSet>
      <dgm:spPr/>
      <dgm:t>
        <a:bodyPr/>
        <a:lstStyle/>
        <a:p>
          <a:endParaRPr lang="en-US"/>
        </a:p>
      </dgm:t>
    </dgm:pt>
    <dgm:pt modelId="{11614966-7E8B-4B07-A236-14E608D6C146}" type="pres">
      <dgm:prSet presAssocID="{9602ABC6-DFF5-40E5-A0B5-1BD40E384ECC}" presName="rect4ParTxNoCh" presStyleLbl="alignAcc1" presStyleIdx="5" presStyleCnt="6">
        <dgm:presLayoutVars>
          <dgm:chMax val="1"/>
          <dgm:bulletEnabled val="1"/>
        </dgm:presLayoutVars>
      </dgm:prSet>
      <dgm:spPr/>
      <dgm:t>
        <a:bodyPr/>
        <a:lstStyle/>
        <a:p>
          <a:endParaRPr lang="en-US"/>
        </a:p>
      </dgm:t>
    </dgm:pt>
    <dgm:pt modelId="{8D50D895-553C-4059-9EEF-71CE88D254EC}" type="pres">
      <dgm:prSet presAssocID="{64B1C65D-5128-41C1-82AC-4F2EAF367A1C}" presName="rect5ParTxNoCh" presStyleLbl="alignAcc1" presStyleIdx="5" presStyleCnt="6">
        <dgm:presLayoutVars>
          <dgm:chMax val="1"/>
          <dgm:bulletEnabled val="1"/>
        </dgm:presLayoutVars>
      </dgm:prSet>
      <dgm:spPr/>
      <dgm:t>
        <a:bodyPr/>
        <a:lstStyle/>
        <a:p>
          <a:endParaRPr lang="en-US"/>
        </a:p>
      </dgm:t>
    </dgm:pt>
    <dgm:pt modelId="{30E59E71-3D05-4F97-860C-5B7B776AA5AD}" type="pres">
      <dgm:prSet presAssocID="{26298E42-D9B7-449F-BD86-F81CCA12A078}" presName="rect6ParTxNoCh" presStyleLbl="alignAcc1" presStyleIdx="5" presStyleCnt="6">
        <dgm:presLayoutVars>
          <dgm:chMax val="1"/>
          <dgm:bulletEnabled val="1"/>
        </dgm:presLayoutVars>
      </dgm:prSet>
      <dgm:spPr/>
      <dgm:t>
        <a:bodyPr/>
        <a:lstStyle/>
        <a:p>
          <a:endParaRPr lang="en-US"/>
        </a:p>
      </dgm:t>
    </dgm:pt>
  </dgm:ptLst>
  <dgm:cxnLst>
    <dgm:cxn modelId="{61CAEE3B-CFC8-484B-BAEF-E78C23C2A629}" type="presOf" srcId="{550F4DE0-19D7-4526-9402-D608086DFB4D}" destId="{1A806B5A-65CE-4B52-8702-CD84657D4F5D}" srcOrd="0" destOrd="0" presId="urn:microsoft.com/office/officeart/2005/8/layout/target3"/>
    <dgm:cxn modelId="{552CFEF3-BA2C-4331-ADFA-52287B082160}" srcId="{B0FAFC67-917E-435D-9E36-7AE8CB7F87D6}" destId="{550F4DE0-19D7-4526-9402-D608086DFB4D}" srcOrd="0" destOrd="0" parTransId="{B0D63EBE-A216-4D46-A585-7645EDCD0B2C}" sibTransId="{8A6F9C2A-3FFF-4494-B938-F4B2369236A3}"/>
    <dgm:cxn modelId="{1A76F05E-6D8C-454B-95C4-9CFD05C3D07F}" type="presOf" srcId="{26298E42-D9B7-449F-BD86-F81CCA12A078}" destId="{D984144B-99F7-45A2-AC9A-32527E4A1636}" srcOrd="0" destOrd="0" presId="urn:microsoft.com/office/officeart/2005/8/layout/target3"/>
    <dgm:cxn modelId="{811570BF-9F25-4956-8F1B-05C96C31A7DE}" type="presOf" srcId="{B0FAFC67-917E-435D-9E36-7AE8CB7F87D6}" destId="{05143DEF-E11D-42AE-8C98-6CF11A86D5A3}" srcOrd="0" destOrd="0" presId="urn:microsoft.com/office/officeart/2005/8/layout/target3"/>
    <dgm:cxn modelId="{97FA496B-1F01-4F90-8A12-E4D954D30665}" type="presOf" srcId="{E25CD09F-2A91-486A-B522-0779F2CFE232}" destId="{ABCF66BA-4DCA-48B0-BE1B-AB9798F3252E}" srcOrd="0" destOrd="0" presId="urn:microsoft.com/office/officeart/2005/8/layout/target3"/>
    <dgm:cxn modelId="{24CEF9E8-CA60-453B-AE64-533AD23CF6B6}" type="presOf" srcId="{9602ABC6-DFF5-40E5-A0B5-1BD40E384ECC}" destId="{11614966-7E8B-4B07-A236-14E608D6C146}" srcOrd="1" destOrd="0" presId="urn:microsoft.com/office/officeart/2005/8/layout/target3"/>
    <dgm:cxn modelId="{9B3384C5-F301-4B6E-B8DA-2C624F4C5C70}" srcId="{B0FAFC67-917E-435D-9E36-7AE8CB7F87D6}" destId="{15EC9864-8AF7-4E05-A779-262449C58F59}" srcOrd="2" destOrd="0" parTransId="{7C4050A0-33B7-4B81-9178-FF30E5C1E8FE}" sibTransId="{4BC1DFAA-DA05-49B8-9D5F-8C55B594E972}"/>
    <dgm:cxn modelId="{7F382873-38C6-4447-A4E8-78FE18342BDE}" type="presOf" srcId="{E25CD09F-2A91-486A-B522-0779F2CFE232}" destId="{569B9163-3C4E-4600-9BDE-AB78F02C963F}" srcOrd="1" destOrd="0" presId="urn:microsoft.com/office/officeart/2005/8/layout/target3"/>
    <dgm:cxn modelId="{F9A7B777-059F-4843-9AC8-9664BBFF4268}" srcId="{B0FAFC67-917E-435D-9E36-7AE8CB7F87D6}" destId="{26298E42-D9B7-449F-BD86-F81CCA12A078}" srcOrd="5" destOrd="0" parTransId="{AA19CC6D-F275-4107-838B-70D9C9D77973}" sibTransId="{3F9921F9-B0D2-4B70-98D5-6A1581847F6F}"/>
    <dgm:cxn modelId="{98013AE8-22C9-428A-8B73-39CD5CE66EE8}" type="presOf" srcId="{15EC9864-8AF7-4E05-A779-262449C58F59}" destId="{C4429E74-F33D-4E27-9F43-F7051A24E462}" srcOrd="1" destOrd="0" presId="urn:microsoft.com/office/officeart/2005/8/layout/target3"/>
    <dgm:cxn modelId="{643FA279-E873-4C5F-93A7-EAD7B2E2EDC0}" type="presOf" srcId="{9602ABC6-DFF5-40E5-A0B5-1BD40E384ECC}" destId="{C28E3513-2610-42A8-9E7B-D7A2B011608C}" srcOrd="0" destOrd="0" presId="urn:microsoft.com/office/officeart/2005/8/layout/target3"/>
    <dgm:cxn modelId="{028DF48A-3FEE-445D-A38D-702480C6B749}" type="presOf" srcId="{64B1C65D-5128-41C1-82AC-4F2EAF367A1C}" destId="{2FA32BCE-D98B-44C4-AEDB-5446DB379FE3}" srcOrd="0" destOrd="0" presId="urn:microsoft.com/office/officeart/2005/8/layout/target3"/>
    <dgm:cxn modelId="{E0BEA209-5745-48DF-A9A6-597FD2CAB887}" srcId="{B0FAFC67-917E-435D-9E36-7AE8CB7F87D6}" destId="{64B1C65D-5128-41C1-82AC-4F2EAF367A1C}" srcOrd="4" destOrd="0" parTransId="{AB895952-7D9B-4110-AFF3-0309831C5E25}" sibTransId="{7EC185A9-4DC5-44FF-A886-395C1C3ABE21}"/>
    <dgm:cxn modelId="{E90C649B-530E-4D89-91C4-6C9E321389D9}" type="presOf" srcId="{550F4DE0-19D7-4526-9402-D608086DFB4D}" destId="{9116C046-EC06-473D-92E8-883BF68A4EE9}" srcOrd="1" destOrd="0" presId="urn:microsoft.com/office/officeart/2005/8/layout/target3"/>
    <dgm:cxn modelId="{AD29FE2C-DAB7-4B0A-9E61-71B19C0DD410}" type="presOf" srcId="{15EC9864-8AF7-4E05-A779-262449C58F59}" destId="{10A4E6BA-BAE9-4C53-A6E9-F707F7F92B93}" srcOrd="0" destOrd="0" presId="urn:microsoft.com/office/officeart/2005/8/layout/target3"/>
    <dgm:cxn modelId="{7DFECBAA-2AA8-4F13-9AC7-71B2B7D2095B}" srcId="{B0FAFC67-917E-435D-9E36-7AE8CB7F87D6}" destId="{9602ABC6-DFF5-40E5-A0B5-1BD40E384ECC}" srcOrd="3" destOrd="0" parTransId="{E55EF46D-B691-4C55-B20F-7EAA6D2B4841}" sibTransId="{6C693207-2AB5-4FB9-9664-6051B94B5564}"/>
    <dgm:cxn modelId="{D7D96007-5E4E-4CE0-A858-DA709CD367DB}" type="presOf" srcId="{64B1C65D-5128-41C1-82AC-4F2EAF367A1C}" destId="{8D50D895-553C-4059-9EEF-71CE88D254EC}" srcOrd="1" destOrd="0" presId="urn:microsoft.com/office/officeart/2005/8/layout/target3"/>
    <dgm:cxn modelId="{901F4557-728B-4703-BD24-A0B1B3865BE5}" srcId="{B0FAFC67-917E-435D-9E36-7AE8CB7F87D6}" destId="{E25CD09F-2A91-486A-B522-0779F2CFE232}" srcOrd="1" destOrd="0" parTransId="{1E75482E-443C-4E85-A5A9-6B96A6A68DA9}" sibTransId="{32C3F916-46A2-48B2-8290-987787E0C27D}"/>
    <dgm:cxn modelId="{DBEC037D-0FAA-4AB3-A7E5-6153782CB945}" type="presOf" srcId="{26298E42-D9B7-449F-BD86-F81CCA12A078}" destId="{30E59E71-3D05-4F97-860C-5B7B776AA5AD}" srcOrd="1" destOrd="0" presId="urn:microsoft.com/office/officeart/2005/8/layout/target3"/>
    <dgm:cxn modelId="{0E2B7E78-1CB3-4BBA-8806-616AEB53794D}" type="presParOf" srcId="{05143DEF-E11D-42AE-8C98-6CF11A86D5A3}" destId="{EDA87637-DDE0-42E3-A44F-B6EF00244B71}" srcOrd="0" destOrd="0" presId="urn:microsoft.com/office/officeart/2005/8/layout/target3"/>
    <dgm:cxn modelId="{DCACE697-AF1B-4693-9151-4629473A2B7F}" type="presParOf" srcId="{05143DEF-E11D-42AE-8C98-6CF11A86D5A3}" destId="{2DFF76C4-09C6-4BDE-AE37-93CBF077D281}" srcOrd="1" destOrd="0" presId="urn:microsoft.com/office/officeart/2005/8/layout/target3"/>
    <dgm:cxn modelId="{07A75B7A-195D-448C-AD6F-58CA3847C7E9}" type="presParOf" srcId="{05143DEF-E11D-42AE-8C98-6CF11A86D5A3}" destId="{1A806B5A-65CE-4B52-8702-CD84657D4F5D}" srcOrd="2" destOrd="0" presId="urn:microsoft.com/office/officeart/2005/8/layout/target3"/>
    <dgm:cxn modelId="{1A633183-597D-4B15-B1C5-A2D3ACF9204F}" type="presParOf" srcId="{05143DEF-E11D-42AE-8C98-6CF11A86D5A3}" destId="{B1CDB000-FCEC-468F-8AEC-776236551BEF}" srcOrd="3" destOrd="0" presId="urn:microsoft.com/office/officeart/2005/8/layout/target3"/>
    <dgm:cxn modelId="{9E1BF69A-A05E-4822-BC3E-D72B6552A758}" type="presParOf" srcId="{05143DEF-E11D-42AE-8C98-6CF11A86D5A3}" destId="{E01D7EF7-E8C5-41E1-8607-4C50EFBB5A21}" srcOrd="4" destOrd="0" presId="urn:microsoft.com/office/officeart/2005/8/layout/target3"/>
    <dgm:cxn modelId="{82CA47EB-E9AA-4283-A2FB-DD56CDFA9BC3}" type="presParOf" srcId="{05143DEF-E11D-42AE-8C98-6CF11A86D5A3}" destId="{ABCF66BA-4DCA-48B0-BE1B-AB9798F3252E}" srcOrd="5" destOrd="0" presId="urn:microsoft.com/office/officeart/2005/8/layout/target3"/>
    <dgm:cxn modelId="{E80E46DE-ED68-4E64-AB6E-9E76986064B2}" type="presParOf" srcId="{05143DEF-E11D-42AE-8C98-6CF11A86D5A3}" destId="{2A261E57-BE25-423B-9DE4-8E207E99308B}" srcOrd="6" destOrd="0" presId="urn:microsoft.com/office/officeart/2005/8/layout/target3"/>
    <dgm:cxn modelId="{6D1B9F44-BF14-49E4-8CB8-9E388413B0AE}" type="presParOf" srcId="{05143DEF-E11D-42AE-8C98-6CF11A86D5A3}" destId="{5E49C6AD-B372-4197-9327-A9740EEA4D24}" srcOrd="7" destOrd="0" presId="urn:microsoft.com/office/officeart/2005/8/layout/target3"/>
    <dgm:cxn modelId="{23812CF6-A558-4DB9-B695-DA6EF80E0E50}" type="presParOf" srcId="{05143DEF-E11D-42AE-8C98-6CF11A86D5A3}" destId="{10A4E6BA-BAE9-4C53-A6E9-F707F7F92B93}" srcOrd="8" destOrd="0" presId="urn:microsoft.com/office/officeart/2005/8/layout/target3"/>
    <dgm:cxn modelId="{FB134AF1-FA7E-403E-9787-E6A42659B97E}" type="presParOf" srcId="{05143DEF-E11D-42AE-8C98-6CF11A86D5A3}" destId="{35AC2168-91C0-4F70-8F16-89993615E03E}" srcOrd="9" destOrd="0" presId="urn:microsoft.com/office/officeart/2005/8/layout/target3"/>
    <dgm:cxn modelId="{709C7BC5-D05B-41AE-9D2A-61F145E88D65}" type="presParOf" srcId="{05143DEF-E11D-42AE-8C98-6CF11A86D5A3}" destId="{3E2A644F-870C-4F9D-8109-56B8C8E84F49}" srcOrd="10" destOrd="0" presId="urn:microsoft.com/office/officeart/2005/8/layout/target3"/>
    <dgm:cxn modelId="{5033D406-B5AC-4681-86E1-1E4B781DEB96}" type="presParOf" srcId="{05143DEF-E11D-42AE-8C98-6CF11A86D5A3}" destId="{C28E3513-2610-42A8-9E7B-D7A2B011608C}" srcOrd="11" destOrd="0" presId="urn:microsoft.com/office/officeart/2005/8/layout/target3"/>
    <dgm:cxn modelId="{865DBAC1-93C1-4860-8200-979E17F2BA98}" type="presParOf" srcId="{05143DEF-E11D-42AE-8C98-6CF11A86D5A3}" destId="{2EC6B0D4-D11C-408E-A124-2C9BB1248CE7}" srcOrd="12" destOrd="0" presId="urn:microsoft.com/office/officeart/2005/8/layout/target3"/>
    <dgm:cxn modelId="{DBA0D269-734D-4A5F-9894-DB08449F92DC}" type="presParOf" srcId="{05143DEF-E11D-42AE-8C98-6CF11A86D5A3}" destId="{9D62C477-5510-46B9-BF68-D03295FEA375}" srcOrd="13" destOrd="0" presId="urn:microsoft.com/office/officeart/2005/8/layout/target3"/>
    <dgm:cxn modelId="{0D110355-A87D-431B-A13B-BD1E027AA21E}" type="presParOf" srcId="{05143DEF-E11D-42AE-8C98-6CF11A86D5A3}" destId="{2FA32BCE-D98B-44C4-AEDB-5446DB379FE3}" srcOrd="14" destOrd="0" presId="urn:microsoft.com/office/officeart/2005/8/layout/target3"/>
    <dgm:cxn modelId="{BD120253-FF45-4253-B814-3FEB62C29C25}" type="presParOf" srcId="{05143DEF-E11D-42AE-8C98-6CF11A86D5A3}" destId="{072B67DA-497B-41D1-B112-F728EA80FDA5}" srcOrd="15" destOrd="0" presId="urn:microsoft.com/office/officeart/2005/8/layout/target3"/>
    <dgm:cxn modelId="{45C09C6D-F98D-4F09-B603-BB734D5AB0A5}" type="presParOf" srcId="{05143DEF-E11D-42AE-8C98-6CF11A86D5A3}" destId="{4D8DCB95-B2B1-4F32-B2BB-7ACA90BC510B}" srcOrd="16" destOrd="0" presId="urn:microsoft.com/office/officeart/2005/8/layout/target3"/>
    <dgm:cxn modelId="{EB0A3428-E9D5-40BC-B530-CFE647DAD99B}" type="presParOf" srcId="{05143DEF-E11D-42AE-8C98-6CF11A86D5A3}" destId="{D984144B-99F7-45A2-AC9A-32527E4A1636}" srcOrd="17" destOrd="0" presId="urn:microsoft.com/office/officeart/2005/8/layout/target3"/>
    <dgm:cxn modelId="{91BB21E4-4480-4787-9403-3F399DE478EA}" type="presParOf" srcId="{05143DEF-E11D-42AE-8C98-6CF11A86D5A3}" destId="{9116C046-EC06-473D-92E8-883BF68A4EE9}" srcOrd="18" destOrd="0" presId="urn:microsoft.com/office/officeart/2005/8/layout/target3"/>
    <dgm:cxn modelId="{BC99F38B-A1CA-4CBE-94A1-09FEB8228FC0}" type="presParOf" srcId="{05143DEF-E11D-42AE-8C98-6CF11A86D5A3}" destId="{569B9163-3C4E-4600-9BDE-AB78F02C963F}" srcOrd="19" destOrd="0" presId="urn:microsoft.com/office/officeart/2005/8/layout/target3"/>
    <dgm:cxn modelId="{E04E3004-E43F-48C2-8AE7-D882671A5D95}" type="presParOf" srcId="{05143DEF-E11D-42AE-8C98-6CF11A86D5A3}" destId="{C4429E74-F33D-4E27-9F43-F7051A24E462}" srcOrd="20" destOrd="0" presId="urn:microsoft.com/office/officeart/2005/8/layout/target3"/>
    <dgm:cxn modelId="{BB578801-C685-4140-91E9-898CC8604854}" type="presParOf" srcId="{05143DEF-E11D-42AE-8C98-6CF11A86D5A3}" destId="{11614966-7E8B-4B07-A236-14E608D6C146}" srcOrd="21" destOrd="0" presId="urn:microsoft.com/office/officeart/2005/8/layout/target3"/>
    <dgm:cxn modelId="{9489BA8E-AD72-405B-8789-139E3075A64E}" type="presParOf" srcId="{05143DEF-E11D-42AE-8C98-6CF11A86D5A3}" destId="{8D50D895-553C-4059-9EEF-71CE88D254EC}" srcOrd="22" destOrd="0" presId="urn:microsoft.com/office/officeart/2005/8/layout/target3"/>
    <dgm:cxn modelId="{05CEFB3F-0B85-4D4D-BB32-477A4889EB45}" type="presParOf" srcId="{05143DEF-E11D-42AE-8C98-6CF11A86D5A3}" destId="{30E59E71-3D05-4F97-860C-5B7B776AA5AD}" srcOrd="23"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3240631-37DE-4DA3-B402-36E7B810968B}" type="doc">
      <dgm:prSet loTypeId="urn:microsoft.com/office/officeart/2005/8/layout/vList2" loCatId="list" qsTypeId="urn:microsoft.com/office/officeart/2005/8/quickstyle/3d1" qsCatId="3D" csTypeId="urn:microsoft.com/office/officeart/2005/8/colors/accent1_1" csCatId="accent1" phldr="1"/>
      <dgm:spPr/>
      <dgm:t>
        <a:bodyPr/>
        <a:lstStyle/>
        <a:p>
          <a:endParaRPr lang="en-US"/>
        </a:p>
      </dgm:t>
    </dgm:pt>
    <dgm:pt modelId="{7329651B-BDF4-403A-8C24-DA1A0AA8EE16}">
      <dgm:prSet/>
      <dgm:spPr/>
      <dgm:t>
        <a:bodyPr/>
        <a:lstStyle/>
        <a:p>
          <a:pPr rtl="0"/>
          <a:r>
            <a:rPr lang="en-US" dirty="0" smtClean="0"/>
            <a:t>INPUT TO SYSTEM: Transcript of recording which includes information about multi-channeling (which speaker is speaking at any given point in the dialog) pauses, intonation and other prosodic features.</a:t>
          </a:r>
          <a:endParaRPr lang="en-US" dirty="0"/>
        </a:p>
      </dgm:t>
    </dgm:pt>
    <dgm:pt modelId="{DC402DAA-C1D7-4290-952E-4BBEDD23A127}" type="parTrans" cxnId="{170999AC-7BDB-489E-B8B1-7720E69263A8}">
      <dgm:prSet/>
      <dgm:spPr/>
      <dgm:t>
        <a:bodyPr/>
        <a:lstStyle/>
        <a:p>
          <a:endParaRPr lang="en-US"/>
        </a:p>
      </dgm:t>
    </dgm:pt>
    <dgm:pt modelId="{4719AE06-A6D8-40E2-A383-C33E4240B25C}" type="sibTrans" cxnId="{170999AC-7BDB-489E-B8B1-7720E69263A8}">
      <dgm:prSet/>
      <dgm:spPr/>
      <dgm:t>
        <a:bodyPr/>
        <a:lstStyle/>
        <a:p>
          <a:endParaRPr lang="en-US"/>
        </a:p>
      </dgm:t>
    </dgm:pt>
    <dgm:pt modelId="{8666F887-294A-47C0-9E70-584E18CCC9F6}">
      <dgm:prSet/>
      <dgm:spPr/>
      <dgm:t>
        <a:bodyPr/>
        <a:lstStyle/>
        <a:p>
          <a:pPr rtl="0"/>
          <a:r>
            <a:rPr lang="en-US" dirty="0" smtClean="0"/>
            <a:t>PROCESS: INPUT-&gt;SPA units -&gt; SPA components.</a:t>
          </a:r>
          <a:endParaRPr lang="en-US" dirty="0"/>
        </a:p>
      </dgm:t>
    </dgm:pt>
    <dgm:pt modelId="{FB2DCDA8-DE20-4065-951C-0B8D2821F303}" type="parTrans" cxnId="{BA020D0B-570F-4ABC-860E-8897C05E5D08}">
      <dgm:prSet/>
      <dgm:spPr/>
      <dgm:t>
        <a:bodyPr/>
        <a:lstStyle/>
        <a:p>
          <a:endParaRPr lang="en-US"/>
        </a:p>
      </dgm:t>
    </dgm:pt>
    <dgm:pt modelId="{586553ED-3188-4DAF-A123-87173584299D}" type="sibTrans" cxnId="{BA020D0B-570F-4ABC-860E-8897C05E5D08}">
      <dgm:prSet/>
      <dgm:spPr/>
      <dgm:t>
        <a:bodyPr/>
        <a:lstStyle/>
        <a:p>
          <a:endParaRPr lang="en-US"/>
        </a:p>
      </dgm:t>
    </dgm:pt>
    <dgm:pt modelId="{2EAD4ED6-BAA7-4A8E-ACC8-B30D94183515}">
      <dgm:prSet/>
      <dgm:spPr/>
      <dgm:t>
        <a:bodyPr/>
        <a:lstStyle/>
        <a:p>
          <a:pPr rtl="0"/>
          <a:r>
            <a:rPr lang="en-US" dirty="0" smtClean="0">
              <a:solidFill>
                <a:srgbClr val="FF0000"/>
              </a:solidFill>
            </a:rPr>
            <a:t>Govinda Keshavdas, Dep’t of Electrical Engineering, University of Florida (Linguistic Technology Systems, Summer Intern 2010)</a:t>
          </a:r>
          <a:endParaRPr lang="en-US" dirty="0">
            <a:solidFill>
              <a:srgbClr val="FF0000"/>
            </a:solidFill>
          </a:endParaRPr>
        </a:p>
      </dgm:t>
    </dgm:pt>
    <dgm:pt modelId="{1D9AD13D-513C-41BA-B142-781495D8DB1F}" type="parTrans" cxnId="{3D9B0C7C-83BF-40E4-8064-CAB67B16D0E7}">
      <dgm:prSet/>
      <dgm:spPr/>
      <dgm:t>
        <a:bodyPr/>
        <a:lstStyle/>
        <a:p>
          <a:endParaRPr lang="en-US"/>
        </a:p>
      </dgm:t>
    </dgm:pt>
    <dgm:pt modelId="{F9E79736-F596-4DFC-AFBD-FCF9689C17A9}" type="sibTrans" cxnId="{3D9B0C7C-83BF-40E4-8064-CAB67B16D0E7}">
      <dgm:prSet/>
      <dgm:spPr/>
      <dgm:t>
        <a:bodyPr/>
        <a:lstStyle/>
        <a:p>
          <a:endParaRPr lang="en-US"/>
        </a:p>
      </dgm:t>
    </dgm:pt>
    <dgm:pt modelId="{569C38B7-7C80-4473-A226-122519CE92B8}" type="pres">
      <dgm:prSet presAssocID="{23240631-37DE-4DA3-B402-36E7B810968B}" presName="linear" presStyleCnt="0">
        <dgm:presLayoutVars>
          <dgm:animLvl val="lvl"/>
          <dgm:resizeHandles val="exact"/>
        </dgm:presLayoutVars>
      </dgm:prSet>
      <dgm:spPr/>
      <dgm:t>
        <a:bodyPr/>
        <a:lstStyle/>
        <a:p>
          <a:endParaRPr lang="en-US"/>
        </a:p>
      </dgm:t>
    </dgm:pt>
    <dgm:pt modelId="{503DC9FC-BAD8-4B1A-B5A1-345441B3EEDF}" type="pres">
      <dgm:prSet presAssocID="{7329651B-BDF4-403A-8C24-DA1A0AA8EE16}" presName="parentText" presStyleLbl="node1" presStyleIdx="0" presStyleCnt="3">
        <dgm:presLayoutVars>
          <dgm:chMax val="0"/>
          <dgm:bulletEnabled val="1"/>
        </dgm:presLayoutVars>
      </dgm:prSet>
      <dgm:spPr/>
      <dgm:t>
        <a:bodyPr/>
        <a:lstStyle/>
        <a:p>
          <a:endParaRPr lang="en-US"/>
        </a:p>
      </dgm:t>
    </dgm:pt>
    <dgm:pt modelId="{9CC45F14-CAE9-4001-9EA4-6840DFD4C9E8}" type="pres">
      <dgm:prSet presAssocID="{4719AE06-A6D8-40E2-A383-C33E4240B25C}" presName="spacer" presStyleCnt="0"/>
      <dgm:spPr/>
      <dgm:t>
        <a:bodyPr/>
        <a:lstStyle/>
        <a:p>
          <a:endParaRPr lang="en-US"/>
        </a:p>
      </dgm:t>
    </dgm:pt>
    <dgm:pt modelId="{EEA826C5-F062-4978-822F-D2C96C283134}" type="pres">
      <dgm:prSet presAssocID="{8666F887-294A-47C0-9E70-584E18CCC9F6}" presName="parentText" presStyleLbl="node1" presStyleIdx="1" presStyleCnt="3">
        <dgm:presLayoutVars>
          <dgm:chMax val="0"/>
          <dgm:bulletEnabled val="1"/>
        </dgm:presLayoutVars>
      </dgm:prSet>
      <dgm:spPr/>
      <dgm:t>
        <a:bodyPr/>
        <a:lstStyle/>
        <a:p>
          <a:endParaRPr lang="en-US"/>
        </a:p>
      </dgm:t>
    </dgm:pt>
    <dgm:pt modelId="{F87759F4-EBAB-4267-820C-966E67454954}" type="pres">
      <dgm:prSet presAssocID="{586553ED-3188-4DAF-A123-87173584299D}" presName="spacer" presStyleCnt="0"/>
      <dgm:spPr/>
      <dgm:t>
        <a:bodyPr/>
        <a:lstStyle/>
        <a:p>
          <a:endParaRPr lang="en-US"/>
        </a:p>
      </dgm:t>
    </dgm:pt>
    <dgm:pt modelId="{6B66CD57-FD69-4BB2-A61A-1297F7DA6A7B}" type="pres">
      <dgm:prSet presAssocID="{2EAD4ED6-BAA7-4A8E-ACC8-B30D94183515}" presName="parentText" presStyleLbl="node1" presStyleIdx="2" presStyleCnt="3">
        <dgm:presLayoutVars>
          <dgm:chMax val="0"/>
          <dgm:bulletEnabled val="1"/>
        </dgm:presLayoutVars>
      </dgm:prSet>
      <dgm:spPr/>
      <dgm:t>
        <a:bodyPr/>
        <a:lstStyle/>
        <a:p>
          <a:endParaRPr lang="en-US"/>
        </a:p>
      </dgm:t>
    </dgm:pt>
  </dgm:ptLst>
  <dgm:cxnLst>
    <dgm:cxn modelId="{F47BFEF6-55E3-40AD-B625-00E932716B5E}" type="presOf" srcId="{23240631-37DE-4DA3-B402-36E7B810968B}" destId="{569C38B7-7C80-4473-A226-122519CE92B8}" srcOrd="0" destOrd="0" presId="urn:microsoft.com/office/officeart/2005/8/layout/vList2"/>
    <dgm:cxn modelId="{BA020D0B-570F-4ABC-860E-8897C05E5D08}" srcId="{23240631-37DE-4DA3-B402-36E7B810968B}" destId="{8666F887-294A-47C0-9E70-584E18CCC9F6}" srcOrd="1" destOrd="0" parTransId="{FB2DCDA8-DE20-4065-951C-0B8D2821F303}" sibTransId="{586553ED-3188-4DAF-A123-87173584299D}"/>
    <dgm:cxn modelId="{3DD346B6-1E41-4FBA-B422-6FABBFA42A8B}" type="presOf" srcId="{7329651B-BDF4-403A-8C24-DA1A0AA8EE16}" destId="{503DC9FC-BAD8-4B1A-B5A1-345441B3EEDF}" srcOrd="0" destOrd="0" presId="urn:microsoft.com/office/officeart/2005/8/layout/vList2"/>
    <dgm:cxn modelId="{170999AC-7BDB-489E-B8B1-7720E69263A8}" srcId="{23240631-37DE-4DA3-B402-36E7B810968B}" destId="{7329651B-BDF4-403A-8C24-DA1A0AA8EE16}" srcOrd="0" destOrd="0" parTransId="{DC402DAA-C1D7-4290-952E-4BBEDD23A127}" sibTransId="{4719AE06-A6D8-40E2-A383-C33E4240B25C}"/>
    <dgm:cxn modelId="{B5DE3857-6BB6-4C04-81DA-1C7005D42B56}" type="presOf" srcId="{2EAD4ED6-BAA7-4A8E-ACC8-B30D94183515}" destId="{6B66CD57-FD69-4BB2-A61A-1297F7DA6A7B}" srcOrd="0" destOrd="0" presId="urn:microsoft.com/office/officeart/2005/8/layout/vList2"/>
    <dgm:cxn modelId="{AC9F080A-2ED2-4322-AAF6-25E1B64B0A11}" type="presOf" srcId="{8666F887-294A-47C0-9E70-584E18CCC9F6}" destId="{EEA826C5-F062-4978-822F-D2C96C283134}" srcOrd="0" destOrd="0" presId="urn:microsoft.com/office/officeart/2005/8/layout/vList2"/>
    <dgm:cxn modelId="{3D9B0C7C-83BF-40E4-8064-CAB67B16D0E7}" srcId="{23240631-37DE-4DA3-B402-36E7B810968B}" destId="{2EAD4ED6-BAA7-4A8E-ACC8-B30D94183515}" srcOrd="2" destOrd="0" parTransId="{1D9AD13D-513C-41BA-B142-781495D8DB1F}" sibTransId="{F9E79736-F596-4DFC-AFBD-FCF9689C17A9}"/>
    <dgm:cxn modelId="{1657F4E4-E800-4D4A-9EA1-CE154FEA1B8B}" type="presParOf" srcId="{569C38B7-7C80-4473-A226-122519CE92B8}" destId="{503DC9FC-BAD8-4B1A-B5A1-345441B3EEDF}" srcOrd="0" destOrd="0" presId="urn:microsoft.com/office/officeart/2005/8/layout/vList2"/>
    <dgm:cxn modelId="{2A56D90F-1F59-4B6E-ACD4-AD0214FA478E}" type="presParOf" srcId="{569C38B7-7C80-4473-A226-122519CE92B8}" destId="{9CC45F14-CAE9-4001-9EA4-6840DFD4C9E8}" srcOrd="1" destOrd="0" presId="urn:microsoft.com/office/officeart/2005/8/layout/vList2"/>
    <dgm:cxn modelId="{151EB03E-C905-40D2-B8EB-1FAE5065A949}" type="presParOf" srcId="{569C38B7-7C80-4473-A226-122519CE92B8}" destId="{EEA826C5-F062-4978-822F-D2C96C283134}" srcOrd="2" destOrd="0" presId="urn:microsoft.com/office/officeart/2005/8/layout/vList2"/>
    <dgm:cxn modelId="{627DAB59-F568-4689-940D-A210B68C8F58}" type="presParOf" srcId="{569C38B7-7C80-4473-A226-122519CE92B8}" destId="{F87759F4-EBAB-4267-820C-966E67454954}" srcOrd="3" destOrd="0" presId="urn:microsoft.com/office/officeart/2005/8/layout/vList2"/>
    <dgm:cxn modelId="{0D893043-D195-4CE1-8A85-6D06E8A24E24}" type="presParOf" srcId="{569C38B7-7C80-4473-A226-122519CE92B8}" destId="{6B66CD57-FD69-4BB2-A61A-1297F7DA6A7B}"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C6C2E87-99EE-412B-95A8-A0EFDCF8A6D6}" type="doc">
      <dgm:prSet loTypeId="urn:microsoft.com/office/officeart/2005/8/layout/target3" loCatId="relationship" qsTypeId="urn:microsoft.com/office/officeart/2005/8/quickstyle/3d1" qsCatId="3D" csTypeId="urn:microsoft.com/office/officeart/2005/8/colors/colorful5" csCatId="colorful"/>
      <dgm:spPr/>
      <dgm:t>
        <a:bodyPr/>
        <a:lstStyle/>
        <a:p>
          <a:endParaRPr lang="en-US"/>
        </a:p>
      </dgm:t>
    </dgm:pt>
    <dgm:pt modelId="{C6D38107-2FAE-4C72-9F43-0BD4A170C719}">
      <dgm:prSet/>
      <dgm:spPr/>
      <dgm:t>
        <a:bodyPr/>
        <a:lstStyle/>
        <a:p>
          <a:pPr rtl="0"/>
          <a:r>
            <a:rPr lang="en-US" dirty="0" smtClean="0"/>
            <a:t>UTITLITY OF BNF TABLE OF SEQUENCE PACKAGES</a:t>
          </a:r>
          <a:endParaRPr lang="en-US" dirty="0"/>
        </a:p>
      </dgm:t>
    </dgm:pt>
    <dgm:pt modelId="{9CD09F39-AB00-42D7-A514-26A7C0402492}" type="parTrans" cxnId="{3B4E6A8F-5E62-4C57-92A9-322BDC7FA3C5}">
      <dgm:prSet/>
      <dgm:spPr/>
      <dgm:t>
        <a:bodyPr/>
        <a:lstStyle/>
        <a:p>
          <a:endParaRPr lang="en-US"/>
        </a:p>
      </dgm:t>
    </dgm:pt>
    <dgm:pt modelId="{E0AC4F19-0F0A-4FDE-854B-1A1490A42247}" type="sibTrans" cxnId="{3B4E6A8F-5E62-4C57-92A9-322BDC7FA3C5}">
      <dgm:prSet/>
      <dgm:spPr/>
      <dgm:t>
        <a:bodyPr/>
        <a:lstStyle/>
        <a:p>
          <a:endParaRPr lang="en-US"/>
        </a:p>
      </dgm:t>
    </dgm:pt>
    <dgm:pt modelId="{C27A623B-365D-4E7B-944E-6016A7A6D204}" type="pres">
      <dgm:prSet presAssocID="{BC6C2E87-99EE-412B-95A8-A0EFDCF8A6D6}" presName="Name0" presStyleCnt="0">
        <dgm:presLayoutVars>
          <dgm:chMax val="7"/>
          <dgm:dir/>
          <dgm:animLvl val="lvl"/>
          <dgm:resizeHandles val="exact"/>
        </dgm:presLayoutVars>
      </dgm:prSet>
      <dgm:spPr/>
      <dgm:t>
        <a:bodyPr/>
        <a:lstStyle/>
        <a:p>
          <a:endParaRPr lang="en-US"/>
        </a:p>
      </dgm:t>
    </dgm:pt>
    <dgm:pt modelId="{7D77B586-E03C-4912-B949-7F30963F016C}" type="pres">
      <dgm:prSet presAssocID="{C6D38107-2FAE-4C72-9F43-0BD4A170C719}" presName="circle1" presStyleLbl="node1" presStyleIdx="0" presStyleCnt="1"/>
      <dgm:spPr/>
      <dgm:t>
        <a:bodyPr/>
        <a:lstStyle/>
        <a:p>
          <a:endParaRPr lang="en-US"/>
        </a:p>
      </dgm:t>
    </dgm:pt>
    <dgm:pt modelId="{98FFB1DB-0184-4ED3-8A76-67B45BFF0914}" type="pres">
      <dgm:prSet presAssocID="{C6D38107-2FAE-4C72-9F43-0BD4A170C719}" presName="space" presStyleCnt="0"/>
      <dgm:spPr/>
      <dgm:t>
        <a:bodyPr/>
        <a:lstStyle/>
        <a:p>
          <a:endParaRPr lang="en-US"/>
        </a:p>
      </dgm:t>
    </dgm:pt>
    <dgm:pt modelId="{1355DAD6-605A-44AE-8C8E-07F244E3EDB0}" type="pres">
      <dgm:prSet presAssocID="{C6D38107-2FAE-4C72-9F43-0BD4A170C719}" presName="rect1" presStyleLbl="alignAcc1" presStyleIdx="0" presStyleCnt="1"/>
      <dgm:spPr/>
      <dgm:t>
        <a:bodyPr/>
        <a:lstStyle/>
        <a:p>
          <a:endParaRPr lang="en-US"/>
        </a:p>
      </dgm:t>
    </dgm:pt>
    <dgm:pt modelId="{57525CC1-0F5A-4924-BC87-290DA9CDE73E}" type="pres">
      <dgm:prSet presAssocID="{C6D38107-2FAE-4C72-9F43-0BD4A170C719}" presName="rect1ParTxNoCh" presStyleLbl="alignAcc1" presStyleIdx="0" presStyleCnt="1">
        <dgm:presLayoutVars>
          <dgm:chMax val="1"/>
          <dgm:bulletEnabled val="1"/>
        </dgm:presLayoutVars>
      </dgm:prSet>
      <dgm:spPr/>
      <dgm:t>
        <a:bodyPr/>
        <a:lstStyle/>
        <a:p>
          <a:endParaRPr lang="en-US"/>
        </a:p>
      </dgm:t>
    </dgm:pt>
  </dgm:ptLst>
  <dgm:cxnLst>
    <dgm:cxn modelId="{DFE249BE-63BB-48B9-9A4F-2C542C4195F6}" type="presOf" srcId="{BC6C2E87-99EE-412B-95A8-A0EFDCF8A6D6}" destId="{C27A623B-365D-4E7B-944E-6016A7A6D204}" srcOrd="0" destOrd="0" presId="urn:microsoft.com/office/officeart/2005/8/layout/target3"/>
    <dgm:cxn modelId="{3F8B9CE4-DF39-4C4A-97AD-3421A50AE984}" type="presOf" srcId="{C6D38107-2FAE-4C72-9F43-0BD4A170C719}" destId="{1355DAD6-605A-44AE-8C8E-07F244E3EDB0}" srcOrd="0" destOrd="0" presId="urn:microsoft.com/office/officeart/2005/8/layout/target3"/>
    <dgm:cxn modelId="{ADE2F2A8-1925-4F3F-957D-7580DF07ABF6}" type="presOf" srcId="{C6D38107-2FAE-4C72-9F43-0BD4A170C719}" destId="{57525CC1-0F5A-4924-BC87-290DA9CDE73E}" srcOrd="1" destOrd="0" presId="urn:microsoft.com/office/officeart/2005/8/layout/target3"/>
    <dgm:cxn modelId="{3B4E6A8F-5E62-4C57-92A9-322BDC7FA3C5}" srcId="{BC6C2E87-99EE-412B-95A8-A0EFDCF8A6D6}" destId="{C6D38107-2FAE-4C72-9F43-0BD4A170C719}" srcOrd="0" destOrd="0" parTransId="{9CD09F39-AB00-42D7-A514-26A7C0402492}" sibTransId="{E0AC4F19-0F0A-4FDE-854B-1A1490A42247}"/>
    <dgm:cxn modelId="{53DFD2E9-361B-4B4E-874D-DD4677E3F357}" type="presParOf" srcId="{C27A623B-365D-4E7B-944E-6016A7A6D204}" destId="{7D77B586-E03C-4912-B949-7F30963F016C}" srcOrd="0" destOrd="0" presId="urn:microsoft.com/office/officeart/2005/8/layout/target3"/>
    <dgm:cxn modelId="{B6696EB3-83DA-44E1-8E0C-EA02DC0C69FA}" type="presParOf" srcId="{C27A623B-365D-4E7B-944E-6016A7A6D204}" destId="{98FFB1DB-0184-4ED3-8A76-67B45BFF0914}" srcOrd="1" destOrd="0" presId="urn:microsoft.com/office/officeart/2005/8/layout/target3"/>
    <dgm:cxn modelId="{C571A192-C13F-4C3F-AE9C-7B2A04121004}" type="presParOf" srcId="{C27A623B-365D-4E7B-944E-6016A7A6D204}" destId="{1355DAD6-605A-44AE-8C8E-07F244E3EDB0}" srcOrd="2" destOrd="0" presId="urn:microsoft.com/office/officeart/2005/8/layout/target3"/>
    <dgm:cxn modelId="{39270EAD-0A26-48D2-9FD3-8E7E1B08A6CE}" type="presParOf" srcId="{C27A623B-365D-4E7B-944E-6016A7A6D204}" destId="{57525CC1-0F5A-4924-BC87-290DA9CDE73E}"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BFEAC11-0194-4F50-AC5F-E626A337F34D}" type="doc">
      <dgm:prSet loTypeId="urn:microsoft.com/office/officeart/2005/8/layout/target3" loCatId="relationship" qsTypeId="urn:microsoft.com/office/officeart/2005/8/quickstyle/3d1" qsCatId="3D" csTypeId="urn:microsoft.com/office/officeart/2005/8/colors/colorful5" csCatId="colorful" phldr="1"/>
      <dgm:spPr/>
      <dgm:t>
        <a:bodyPr/>
        <a:lstStyle/>
        <a:p>
          <a:endParaRPr lang="en-US"/>
        </a:p>
      </dgm:t>
    </dgm:pt>
    <dgm:pt modelId="{0610971C-8534-4F2B-A478-349F336F9392}">
      <dgm:prSet/>
      <dgm:spPr/>
      <dgm:t>
        <a:bodyPr/>
        <a:lstStyle/>
        <a:p>
          <a:pPr rtl="0"/>
          <a:r>
            <a:rPr lang="en-US" dirty="0" smtClean="0"/>
            <a:t>Often keywords are NOT found in the dialog, and as a result, important data is often lost.</a:t>
          </a:r>
          <a:endParaRPr lang="en-US" dirty="0"/>
        </a:p>
      </dgm:t>
    </dgm:pt>
    <dgm:pt modelId="{06CD3603-5DA7-4B0F-8A4E-CB1C305E5330}" type="parTrans" cxnId="{35578D9D-BC9E-4AEF-9E82-B66C35C1874A}">
      <dgm:prSet/>
      <dgm:spPr/>
      <dgm:t>
        <a:bodyPr/>
        <a:lstStyle/>
        <a:p>
          <a:endParaRPr lang="en-US"/>
        </a:p>
      </dgm:t>
    </dgm:pt>
    <dgm:pt modelId="{63998083-076B-40A7-9008-7F7E5F0D341C}" type="sibTrans" cxnId="{35578D9D-BC9E-4AEF-9E82-B66C35C1874A}">
      <dgm:prSet/>
      <dgm:spPr/>
      <dgm:t>
        <a:bodyPr/>
        <a:lstStyle/>
        <a:p>
          <a:endParaRPr lang="en-US"/>
        </a:p>
      </dgm:t>
    </dgm:pt>
    <dgm:pt modelId="{36654938-A7DE-4310-AD93-BDB134551E26}">
      <dgm:prSet/>
      <dgm:spPr/>
      <dgm:t>
        <a:bodyPr/>
        <a:lstStyle/>
        <a:p>
          <a:pPr rtl="0"/>
          <a:r>
            <a:rPr lang="en-US" smtClean="0"/>
            <a:t>An SPA-designed BNF table, on the other hand, can still find important data: </a:t>
          </a:r>
          <a:endParaRPr lang="en-US"/>
        </a:p>
      </dgm:t>
    </dgm:pt>
    <dgm:pt modelId="{8F2D9DD9-7E82-4ED9-B412-A69E07EA262C}" type="parTrans" cxnId="{1AF2C45A-2C42-43B2-A047-BFF46C5A6E6F}">
      <dgm:prSet/>
      <dgm:spPr/>
      <dgm:t>
        <a:bodyPr/>
        <a:lstStyle/>
        <a:p>
          <a:endParaRPr lang="en-US"/>
        </a:p>
      </dgm:t>
    </dgm:pt>
    <dgm:pt modelId="{CFE93216-6B6F-4DB6-9705-00214667EE3B}" type="sibTrans" cxnId="{1AF2C45A-2C42-43B2-A047-BFF46C5A6E6F}">
      <dgm:prSet/>
      <dgm:spPr/>
      <dgm:t>
        <a:bodyPr/>
        <a:lstStyle/>
        <a:p>
          <a:endParaRPr lang="en-US"/>
        </a:p>
      </dgm:t>
    </dgm:pt>
    <dgm:pt modelId="{C0CE46EE-A766-466C-9DE0-5961D8447184}">
      <dgm:prSet/>
      <dgm:spPr/>
      <dgm:t>
        <a:bodyPr/>
        <a:lstStyle/>
        <a:p>
          <a:pPr rtl="0"/>
          <a:r>
            <a:rPr lang="en-US" dirty="0" smtClean="0"/>
            <a:t>For example: An angry customer who does not ask the call center agent to be “transferred” to a “supervisor” would not escape an SPA designed BNF table, whose intricate incremental design of complex grammatical units – built upon more elemental units – captures affective/emotional data in the absence of keywords.</a:t>
          </a:r>
          <a:endParaRPr lang="en-US" dirty="0"/>
        </a:p>
      </dgm:t>
    </dgm:pt>
    <dgm:pt modelId="{915C7DA6-93E5-4F94-8A21-CEF30EA02720}" type="parTrans" cxnId="{8129F7A8-6017-4E85-99CA-093D1FAA3919}">
      <dgm:prSet/>
      <dgm:spPr/>
      <dgm:t>
        <a:bodyPr/>
        <a:lstStyle/>
        <a:p>
          <a:endParaRPr lang="en-US"/>
        </a:p>
      </dgm:t>
    </dgm:pt>
    <dgm:pt modelId="{A6E4E2F0-CFF5-4F77-A6D6-8916C001E55C}" type="sibTrans" cxnId="{8129F7A8-6017-4E85-99CA-093D1FAA3919}">
      <dgm:prSet/>
      <dgm:spPr/>
      <dgm:t>
        <a:bodyPr/>
        <a:lstStyle/>
        <a:p>
          <a:endParaRPr lang="en-US"/>
        </a:p>
      </dgm:t>
    </dgm:pt>
    <dgm:pt modelId="{2B10E5F9-4D1E-4D1A-9D21-C4BBE143419F}" type="pres">
      <dgm:prSet presAssocID="{7BFEAC11-0194-4F50-AC5F-E626A337F34D}" presName="Name0" presStyleCnt="0">
        <dgm:presLayoutVars>
          <dgm:chMax val="7"/>
          <dgm:dir/>
          <dgm:animLvl val="lvl"/>
          <dgm:resizeHandles val="exact"/>
        </dgm:presLayoutVars>
      </dgm:prSet>
      <dgm:spPr/>
      <dgm:t>
        <a:bodyPr/>
        <a:lstStyle/>
        <a:p>
          <a:endParaRPr lang="en-US"/>
        </a:p>
      </dgm:t>
    </dgm:pt>
    <dgm:pt modelId="{38790F3D-0C22-4D72-A264-1757301C292B}" type="pres">
      <dgm:prSet presAssocID="{0610971C-8534-4F2B-A478-349F336F9392}" presName="circle1" presStyleLbl="node1" presStyleIdx="0" presStyleCnt="3"/>
      <dgm:spPr/>
      <dgm:t>
        <a:bodyPr/>
        <a:lstStyle/>
        <a:p>
          <a:endParaRPr lang="en-US"/>
        </a:p>
      </dgm:t>
    </dgm:pt>
    <dgm:pt modelId="{C84EC3CF-A69E-41B2-A4C2-6F6AC5BBE3D8}" type="pres">
      <dgm:prSet presAssocID="{0610971C-8534-4F2B-A478-349F336F9392}" presName="space" presStyleCnt="0"/>
      <dgm:spPr/>
      <dgm:t>
        <a:bodyPr/>
        <a:lstStyle/>
        <a:p>
          <a:endParaRPr lang="en-US"/>
        </a:p>
      </dgm:t>
    </dgm:pt>
    <dgm:pt modelId="{DCB135C0-7674-4DD4-BEEB-A7A49934EE4B}" type="pres">
      <dgm:prSet presAssocID="{0610971C-8534-4F2B-A478-349F336F9392}" presName="rect1" presStyleLbl="alignAcc1" presStyleIdx="0" presStyleCnt="3"/>
      <dgm:spPr/>
      <dgm:t>
        <a:bodyPr/>
        <a:lstStyle/>
        <a:p>
          <a:endParaRPr lang="en-US"/>
        </a:p>
      </dgm:t>
    </dgm:pt>
    <dgm:pt modelId="{F46E0F67-E9BD-4412-AA17-0DF9C5B1D986}" type="pres">
      <dgm:prSet presAssocID="{36654938-A7DE-4310-AD93-BDB134551E26}" presName="vertSpace2" presStyleLbl="node1" presStyleIdx="0" presStyleCnt="3"/>
      <dgm:spPr/>
      <dgm:t>
        <a:bodyPr/>
        <a:lstStyle/>
        <a:p>
          <a:endParaRPr lang="en-US"/>
        </a:p>
      </dgm:t>
    </dgm:pt>
    <dgm:pt modelId="{2D247AA4-D3C4-4FFA-BA9F-BFF685C55ED8}" type="pres">
      <dgm:prSet presAssocID="{36654938-A7DE-4310-AD93-BDB134551E26}" presName="circle2" presStyleLbl="node1" presStyleIdx="1" presStyleCnt="3"/>
      <dgm:spPr/>
      <dgm:t>
        <a:bodyPr/>
        <a:lstStyle/>
        <a:p>
          <a:endParaRPr lang="en-US"/>
        </a:p>
      </dgm:t>
    </dgm:pt>
    <dgm:pt modelId="{D440AE28-7172-4E4A-8311-F9B72AADE03F}" type="pres">
      <dgm:prSet presAssocID="{36654938-A7DE-4310-AD93-BDB134551E26}" presName="rect2" presStyleLbl="alignAcc1" presStyleIdx="1" presStyleCnt="3"/>
      <dgm:spPr/>
      <dgm:t>
        <a:bodyPr/>
        <a:lstStyle/>
        <a:p>
          <a:endParaRPr lang="en-US"/>
        </a:p>
      </dgm:t>
    </dgm:pt>
    <dgm:pt modelId="{F1050396-B7F2-404A-B279-FB73880F5E94}" type="pres">
      <dgm:prSet presAssocID="{C0CE46EE-A766-466C-9DE0-5961D8447184}" presName="vertSpace3" presStyleLbl="node1" presStyleIdx="1" presStyleCnt="3"/>
      <dgm:spPr/>
      <dgm:t>
        <a:bodyPr/>
        <a:lstStyle/>
        <a:p>
          <a:endParaRPr lang="en-US"/>
        </a:p>
      </dgm:t>
    </dgm:pt>
    <dgm:pt modelId="{3367362C-3052-49F8-A4BF-A07617C31DCC}" type="pres">
      <dgm:prSet presAssocID="{C0CE46EE-A766-466C-9DE0-5961D8447184}" presName="circle3" presStyleLbl="node1" presStyleIdx="2" presStyleCnt="3"/>
      <dgm:spPr/>
      <dgm:t>
        <a:bodyPr/>
        <a:lstStyle/>
        <a:p>
          <a:endParaRPr lang="en-US"/>
        </a:p>
      </dgm:t>
    </dgm:pt>
    <dgm:pt modelId="{6030316B-B58B-408C-9E21-201A0787D729}" type="pres">
      <dgm:prSet presAssocID="{C0CE46EE-A766-466C-9DE0-5961D8447184}" presName="rect3" presStyleLbl="alignAcc1" presStyleIdx="2" presStyleCnt="3"/>
      <dgm:spPr/>
      <dgm:t>
        <a:bodyPr/>
        <a:lstStyle/>
        <a:p>
          <a:endParaRPr lang="en-US"/>
        </a:p>
      </dgm:t>
    </dgm:pt>
    <dgm:pt modelId="{B6EBD718-2E40-409C-B5DF-63270FECD6DE}" type="pres">
      <dgm:prSet presAssocID="{0610971C-8534-4F2B-A478-349F336F9392}" presName="rect1ParTxNoCh" presStyleLbl="alignAcc1" presStyleIdx="2" presStyleCnt="3">
        <dgm:presLayoutVars>
          <dgm:chMax val="1"/>
          <dgm:bulletEnabled val="1"/>
        </dgm:presLayoutVars>
      </dgm:prSet>
      <dgm:spPr/>
      <dgm:t>
        <a:bodyPr/>
        <a:lstStyle/>
        <a:p>
          <a:endParaRPr lang="en-US"/>
        </a:p>
      </dgm:t>
    </dgm:pt>
    <dgm:pt modelId="{EB98D002-1BC0-4C97-95C3-9839CCBB0719}" type="pres">
      <dgm:prSet presAssocID="{36654938-A7DE-4310-AD93-BDB134551E26}" presName="rect2ParTxNoCh" presStyleLbl="alignAcc1" presStyleIdx="2" presStyleCnt="3">
        <dgm:presLayoutVars>
          <dgm:chMax val="1"/>
          <dgm:bulletEnabled val="1"/>
        </dgm:presLayoutVars>
      </dgm:prSet>
      <dgm:spPr/>
      <dgm:t>
        <a:bodyPr/>
        <a:lstStyle/>
        <a:p>
          <a:endParaRPr lang="en-US"/>
        </a:p>
      </dgm:t>
    </dgm:pt>
    <dgm:pt modelId="{94885489-C682-4E83-9544-C53C292EA5BC}" type="pres">
      <dgm:prSet presAssocID="{C0CE46EE-A766-466C-9DE0-5961D8447184}" presName="rect3ParTxNoCh" presStyleLbl="alignAcc1" presStyleIdx="2" presStyleCnt="3">
        <dgm:presLayoutVars>
          <dgm:chMax val="1"/>
          <dgm:bulletEnabled val="1"/>
        </dgm:presLayoutVars>
      </dgm:prSet>
      <dgm:spPr/>
      <dgm:t>
        <a:bodyPr/>
        <a:lstStyle/>
        <a:p>
          <a:endParaRPr lang="en-US"/>
        </a:p>
      </dgm:t>
    </dgm:pt>
  </dgm:ptLst>
  <dgm:cxnLst>
    <dgm:cxn modelId="{70D17DE8-69AA-4BBE-A2B3-9267B73C3BFD}" type="presOf" srcId="{C0CE46EE-A766-466C-9DE0-5961D8447184}" destId="{6030316B-B58B-408C-9E21-201A0787D729}" srcOrd="0" destOrd="0" presId="urn:microsoft.com/office/officeart/2005/8/layout/target3"/>
    <dgm:cxn modelId="{FDCD61DF-B2B2-47C3-9217-EB625E982836}" type="presOf" srcId="{0610971C-8534-4F2B-A478-349F336F9392}" destId="{DCB135C0-7674-4DD4-BEEB-A7A49934EE4B}" srcOrd="0" destOrd="0" presId="urn:microsoft.com/office/officeart/2005/8/layout/target3"/>
    <dgm:cxn modelId="{0CF9E23C-D217-4E91-B3EB-01CF3EC4D003}" type="presOf" srcId="{36654938-A7DE-4310-AD93-BDB134551E26}" destId="{D440AE28-7172-4E4A-8311-F9B72AADE03F}" srcOrd="0" destOrd="0" presId="urn:microsoft.com/office/officeart/2005/8/layout/target3"/>
    <dgm:cxn modelId="{EACE1B57-AD29-4324-A9EE-A83AEF0B826F}" type="presOf" srcId="{C0CE46EE-A766-466C-9DE0-5961D8447184}" destId="{94885489-C682-4E83-9544-C53C292EA5BC}" srcOrd="1" destOrd="0" presId="urn:microsoft.com/office/officeart/2005/8/layout/target3"/>
    <dgm:cxn modelId="{8129F7A8-6017-4E85-99CA-093D1FAA3919}" srcId="{7BFEAC11-0194-4F50-AC5F-E626A337F34D}" destId="{C0CE46EE-A766-466C-9DE0-5961D8447184}" srcOrd="2" destOrd="0" parTransId="{915C7DA6-93E5-4F94-8A21-CEF30EA02720}" sibTransId="{A6E4E2F0-CFF5-4F77-A6D6-8916C001E55C}"/>
    <dgm:cxn modelId="{1AF2C45A-2C42-43B2-A047-BFF46C5A6E6F}" srcId="{7BFEAC11-0194-4F50-AC5F-E626A337F34D}" destId="{36654938-A7DE-4310-AD93-BDB134551E26}" srcOrd="1" destOrd="0" parTransId="{8F2D9DD9-7E82-4ED9-B412-A69E07EA262C}" sibTransId="{CFE93216-6B6F-4DB6-9705-00214667EE3B}"/>
    <dgm:cxn modelId="{6F5272BB-20A8-47B8-80F8-5427C568ADA9}" type="presOf" srcId="{0610971C-8534-4F2B-A478-349F336F9392}" destId="{B6EBD718-2E40-409C-B5DF-63270FECD6DE}" srcOrd="1" destOrd="0" presId="urn:microsoft.com/office/officeart/2005/8/layout/target3"/>
    <dgm:cxn modelId="{DDEF1922-FAA6-4C15-AF5E-9D7A11907243}" type="presOf" srcId="{36654938-A7DE-4310-AD93-BDB134551E26}" destId="{EB98D002-1BC0-4C97-95C3-9839CCBB0719}" srcOrd="1" destOrd="0" presId="urn:microsoft.com/office/officeart/2005/8/layout/target3"/>
    <dgm:cxn modelId="{35578D9D-BC9E-4AEF-9E82-B66C35C1874A}" srcId="{7BFEAC11-0194-4F50-AC5F-E626A337F34D}" destId="{0610971C-8534-4F2B-A478-349F336F9392}" srcOrd="0" destOrd="0" parTransId="{06CD3603-5DA7-4B0F-8A4E-CB1C305E5330}" sibTransId="{63998083-076B-40A7-9008-7F7E5F0D341C}"/>
    <dgm:cxn modelId="{F96E532F-C45E-467D-9277-F2C2E292DFFD}" type="presOf" srcId="{7BFEAC11-0194-4F50-AC5F-E626A337F34D}" destId="{2B10E5F9-4D1E-4D1A-9D21-C4BBE143419F}" srcOrd="0" destOrd="0" presId="urn:microsoft.com/office/officeart/2005/8/layout/target3"/>
    <dgm:cxn modelId="{9C20091F-4E67-46CF-93CE-958171EEF4B8}" type="presParOf" srcId="{2B10E5F9-4D1E-4D1A-9D21-C4BBE143419F}" destId="{38790F3D-0C22-4D72-A264-1757301C292B}" srcOrd="0" destOrd="0" presId="urn:microsoft.com/office/officeart/2005/8/layout/target3"/>
    <dgm:cxn modelId="{1A2595E9-4C4D-488E-959E-077E35E22CA1}" type="presParOf" srcId="{2B10E5F9-4D1E-4D1A-9D21-C4BBE143419F}" destId="{C84EC3CF-A69E-41B2-A4C2-6F6AC5BBE3D8}" srcOrd="1" destOrd="0" presId="urn:microsoft.com/office/officeart/2005/8/layout/target3"/>
    <dgm:cxn modelId="{1DB05442-200C-42FD-A903-F1F8872B4008}" type="presParOf" srcId="{2B10E5F9-4D1E-4D1A-9D21-C4BBE143419F}" destId="{DCB135C0-7674-4DD4-BEEB-A7A49934EE4B}" srcOrd="2" destOrd="0" presId="urn:microsoft.com/office/officeart/2005/8/layout/target3"/>
    <dgm:cxn modelId="{287705F9-AEA8-46FF-9732-34AF7B9A7E84}" type="presParOf" srcId="{2B10E5F9-4D1E-4D1A-9D21-C4BBE143419F}" destId="{F46E0F67-E9BD-4412-AA17-0DF9C5B1D986}" srcOrd="3" destOrd="0" presId="urn:microsoft.com/office/officeart/2005/8/layout/target3"/>
    <dgm:cxn modelId="{D48FDE4E-687A-443A-A58B-CC73294DFDB6}" type="presParOf" srcId="{2B10E5F9-4D1E-4D1A-9D21-C4BBE143419F}" destId="{2D247AA4-D3C4-4FFA-BA9F-BFF685C55ED8}" srcOrd="4" destOrd="0" presId="urn:microsoft.com/office/officeart/2005/8/layout/target3"/>
    <dgm:cxn modelId="{5ACB9988-BA83-4235-BB3B-B845A83459F7}" type="presParOf" srcId="{2B10E5F9-4D1E-4D1A-9D21-C4BBE143419F}" destId="{D440AE28-7172-4E4A-8311-F9B72AADE03F}" srcOrd="5" destOrd="0" presId="urn:microsoft.com/office/officeart/2005/8/layout/target3"/>
    <dgm:cxn modelId="{78E0653A-2CC2-493A-A870-68CA9D125C11}" type="presParOf" srcId="{2B10E5F9-4D1E-4D1A-9D21-C4BBE143419F}" destId="{F1050396-B7F2-404A-B279-FB73880F5E94}" srcOrd="6" destOrd="0" presId="urn:microsoft.com/office/officeart/2005/8/layout/target3"/>
    <dgm:cxn modelId="{80E3139C-1719-4BBC-97EB-82E1FF6C1AF7}" type="presParOf" srcId="{2B10E5F9-4D1E-4D1A-9D21-C4BBE143419F}" destId="{3367362C-3052-49F8-A4BF-A07617C31DCC}" srcOrd="7" destOrd="0" presId="urn:microsoft.com/office/officeart/2005/8/layout/target3"/>
    <dgm:cxn modelId="{1D3CB63F-D118-4D6A-9369-162019F4D50B}" type="presParOf" srcId="{2B10E5F9-4D1E-4D1A-9D21-C4BBE143419F}" destId="{6030316B-B58B-408C-9E21-201A0787D729}" srcOrd="8" destOrd="0" presId="urn:microsoft.com/office/officeart/2005/8/layout/target3"/>
    <dgm:cxn modelId="{8408341D-DA54-4ABA-9CE2-42A80109E801}" type="presParOf" srcId="{2B10E5F9-4D1E-4D1A-9D21-C4BBE143419F}" destId="{B6EBD718-2E40-409C-B5DF-63270FECD6DE}" srcOrd="9" destOrd="0" presId="urn:microsoft.com/office/officeart/2005/8/layout/target3"/>
    <dgm:cxn modelId="{E17A7A20-FC9C-4179-AF82-08687863D401}" type="presParOf" srcId="{2B10E5F9-4D1E-4D1A-9D21-C4BBE143419F}" destId="{EB98D002-1BC0-4C97-95C3-9839CCBB0719}" srcOrd="10" destOrd="0" presId="urn:microsoft.com/office/officeart/2005/8/layout/target3"/>
    <dgm:cxn modelId="{81CB5E86-A8CE-45AC-8185-D50A0F0758CC}" type="presParOf" srcId="{2B10E5F9-4D1E-4D1A-9D21-C4BBE143419F}" destId="{94885489-C682-4E83-9544-C53C292EA5BC}" srcOrd="11"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72D423C-EF07-4BF1-A7F2-8E4DF6B1F689}" type="doc">
      <dgm:prSet loTypeId="urn:microsoft.com/office/officeart/2005/8/layout/target3" loCatId="relationship" qsTypeId="urn:microsoft.com/office/officeart/2005/8/quickstyle/simple4" qsCatId="simple" csTypeId="urn:microsoft.com/office/officeart/2005/8/colors/accent4_4" csCatId="accent4"/>
      <dgm:spPr/>
      <dgm:t>
        <a:bodyPr/>
        <a:lstStyle/>
        <a:p>
          <a:endParaRPr lang="en-US"/>
        </a:p>
      </dgm:t>
    </dgm:pt>
    <dgm:pt modelId="{A67773E1-26A1-498D-84CD-B9ED7AC6C983}">
      <dgm:prSet/>
      <dgm:spPr/>
      <dgm:t>
        <a:bodyPr/>
        <a:lstStyle/>
        <a:p>
          <a:pPr rtl="0"/>
          <a:r>
            <a:rPr lang="en-US" dirty="0" smtClean="0"/>
            <a:t>PARSING FEATURES OF ANGRY CALLER</a:t>
          </a:r>
          <a:br>
            <a:rPr lang="en-US" dirty="0" smtClean="0"/>
          </a:br>
          <a:r>
            <a:rPr lang="en-US" dirty="0" smtClean="0"/>
            <a:t>DIALOG </a:t>
          </a:r>
          <a:endParaRPr lang="en-US" dirty="0"/>
        </a:p>
      </dgm:t>
    </dgm:pt>
    <dgm:pt modelId="{E9139E40-4E90-44E6-8EEF-CC3B8F02F0CA}" type="parTrans" cxnId="{245C914C-A0A9-4234-A729-94E91E3671BA}">
      <dgm:prSet/>
      <dgm:spPr/>
      <dgm:t>
        <a:bodyPr/>
        <a:lstStyle/>
        <a:p>
          <a:endParaRPr lang="en-US"/>
        </a:p>
      </dgm:t>
    </dgm:pt>
    <dgm:pt modelId="{BC236076-C88F-477E-9666-6414407C79E6}" type="sibTrans" cxnId="{245C914C-A0A9-4234-A729-94E91E3671BA}">
      <dgm:prSet/>
      <dgm:spPr/>
      <dgm:t>
        <a:bodyPr/>
        <a:lstStyle/>
        <a:p>
          <a:endParaRPr lang="en-US"/>
        </a:p>
      </dgm:t>
    </dgm:pt>
    <dgm:pt modelId="{49B3DA26-E9E2-4C30-A989-405EF009FC2C}" type="pres">
      <dgm:prSet presAssocID="{C72D423C-EF07-4BF1-A7F2-8E4DF6B1F689}" presName="Name0" presStyleCnt="0">
        <dgm:presLayoutVars>
          <dgm:chMax val="7"/>
          <dgm:dir/>
          <dgm:animLvl val="lvl"/>
          <dgm:resizeHandles val="exact"/>
        </dgm:presLayoutVars>
      </dgm:prSet>
      <dgm:spPr/>
      <dgm:t>
        <a:bodyPr/>
        <a:lstStyle/>
        <a:p>
          <a:endParaRPr lang="en-US"/>
        </a:p>
      </dgm:t>
    </dgm:pt>
    <dgm:pt modelId="{92CC8DD7-F07B-43E5-B2DF-3D1E7E6856E6}" type="pres">
      <dgm:prSet presAssocID="{A67773E1-26A1-498D-84CD-B9ED7AC6C983}" presName="circle1" presStyleLbl="node1" presStyleIdx="0" presStyleCnt="1"/>
      <dgm:spPr/>
      <dgm:t>
        <a:bodyPr/>
        <a:lstStyle/>
        <a:p>
          <a:endParaRPr lang="en-US"/>
        </a:p>
      </dgm:t>
    </dgm:pt>
    <dgm:pt modelId="{5D11E406-99C0-4186-A1E1-C635D11FE599}" type="pres">
      <dgm:prSet presAssocID="{A67773E1-26A1-498D-84CD-B9ED7AC6C983}" presName="space" presStyleCnt="0"/>
      <dgm:spPr/>
      <dgm:t>
        <a:bodyPr/>
        <a:lstStyle/>
        <a:p>
          <a:endParaRPr lang="en-US"/>
        </a:p>
      </dgm:t>
    </dgm:pt>
    <dgm:pt modelId="{C76080EF-E962-4465-9B22-25AD9B64A542}" type="pres">
      <dgm:prSet presAssocID="{A67773E1-26A1-498D-84CD-B9ED7AC6C983}" presName="rect1" presStyleLbl="alignAcc1" presStyleIdx="0" presStyleCnt="1"/>
      <dgm:spPr/>
      <dgm:t>
        <a:bodyPr/>
        <a:lstStyle/>
        <a:p>
          <a:endParaRPr lang="en-US"/>
        </a:p>
      </dgm:t>
    </dgm:pt>
    <dgm:pt modelId="{E852DF4E-7EAC-47BF-8CCF-1A94AE66E5BD}" type="pres">
      <dgm:prSet presAssocID="{A67773E1-26A1-498D-84CD-B9ED7AC6C983}" presName="rect1ParTxNoCh" presStyleLbl="alignAcc1" presStyleIdx="0" presStyleCnt="1">
        <dgm:presLayoutVars>
          <dgm:chMax val="1"/>
          <dgm:bulletEnabled val="1"/>
        </dgm:presLayoutVars>
      </dgm:prSet>
      <dgm:spPr/>
      <dgm:t>
        <a:bodyPr/>
        <a:lstStyle/>
        <a:p>
          <a:endParaRPr lang="en-US"/>
        </a:p>
      </dgm:t>
    </dgm:pt>
  </dgm:ptLst>
  <dgm:cxnLst>
    <dgm:cxn modelId="{245C914C-A0A9-4234-A729-94E91E3671BA}" srcId="{C72D423C-EF07-4BF1-A7F2-8E4DF6B1F689}" destId="{A67773E1-26A1-498D-84CD-B9ED7AC6C983}" srcOrd="0" destOrd="0" parTransId="{E9139E40-4E90-44E6-8EEF-CC3B8F02F0CA}" sibTransId="{BC236076-C88F-477E-9666-6414407C79E6}"/>
    <dgm:cxn modelId="{617DDE05-1B73-4628-A22B-A7822DE476D8}" type="presOf" srcId="{A67773E1-26A1-498D-84CD-B9ED7AC6C983}" destId="{C76080EF-E962-4465-9B22-25AD9B64A542}" srcOrd="0" destOrd="0" presId="urn:microsoft.com/office/officeart/2005/8/layout/target3"/>
    <dgm:cxn modelId="{0525B3B6-B4C3-4AEC-8F00-6343AA8B56F1}" type="presOf" srcId="{C72D423C-EF07-4BF1-A7F2-8E4DF6B1F689}" destId="{49B3DA26-E9E2-4C30-A989-405EF009FC2C}" srcOrd="0" destOrd="0" presId="urn:microsoft.com/office/officeart/2005/8/layout/target3"/>
    <dgm:cxn modelId="{B0077354-6414-48C0-B341-DB5C613827F6}" type="presOf" srcId="{A67773E1-26A1-498D-84CD-B9ED7AC6C983}" destId="{E852DF4E-7EAC-47BF-8CCF-1A94AE66E5BD}" srcOrd="1" destOrd="0" presId="urn:microsoft.com/office/officeart/2005/8/layout/target3"/>
    <dgm:cxn modelId="{32323CE1-A775-4D9B-9D9A-759C22D7D159}" type="presParOf" srcId="{49B3DA26-E9E2-4C30-A989-405EF009FC2C}" destId="{92CC8DD7-F07B-43E5-B2DF-3D1E7E6856E6}" srcOrd="0" destOrd="0" presId="urn:microsoft.com/office/officeart/2005/8/layout/target3"/>
    <dgm:cxn modelId="{0ED9E645-1E9F-498E-B0C1-32858CB56BC7}" type="presParOf" srcId="{49B3DA26-E9E2-4C30-A989-405EF009FC2C}" destId="{5D11E406-99C0-4186-A1E1-C635D11FE599}" srcOrd="1" destOrd="0" presId="urn:microsoft.com/office/officeart/2005/8/layout/target3"/>
    <dgm:cxn modelId="{6FC4198C-E83C-450C-831C-93CB01D62A2C}" type="presParOf" srcId="{49B3DA26-E9E2-4C30-A989-405EF009FC2C}" destId="{C76080EF-E962-4465-9B22-25AD9B64A542}" srcOrd="2" destOrd="0" presId="urn:microsoft.com/office/officeart/2005/8/layout/target3"/>
    <dgm:cxn modelId="{E917A7FC-C7AF-4D79-A725-04F7778CCCCA}" type="presParOf" srcId="{49B3DA26-E9E2-4C30-A989-405EF009FC2C}" destId="{E852DF4E-7EAC-47BF-8CCF-1A94AE66E5BD}"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80B0652E-DDC7-47B3-BCC5-64A01F360FD6}" type="doc">
      <dgm:prSet loTypeId="urn:microsoft.com/office/officeart/2005/8/layout/process1" loCatId="process" qsTypeId="urn:microsoft.com/office/officeart/2005/8/quickstyle/3d1" qsCatId="3D" csTypeId="urn:microsoft.com/office/officeart/2005/8/colors/accent1_2" csCatId="accent1" phldr="1"/>
      <dgm:spPr/>
      <dgm:t>
        <a:bodyPr/>
        <a:lstStyle/>
        <a:p>
          <a:endParaRPr lang="en-US"/>
        </a:p>
      </dgm:t>
    </dgm:pt>
    <dgm:pt modelId="{3D18BE10-44DA-4A95-83FE-3BDDF82AAAF2}">
      <dgm:prSet/>
      <dgm:spPr/>
      <dgm:t>
        <a:bodyPr/>
        <a:lstStyle/>
        <a:p>
          <a:pPr rtl="0"/>
          <a:r>
            <a:rPr lang="en-US" smtClean="0"/>
            <a:t>A very angry complaint that does NOT contain keywords (e.g., “transfer” to “supervisor,” or “closing my account,” or “taking my business to competitor ‘X’”)</a:t>
          </a:r>
          <a:endParaRPr lang="en-US"/>
        </a:p>
      </dgm:t>
    </dgm:pt>
    <dgm:pt modelId="{74B33CEE-3A3D-4C68-B0AF-003104721359}" type="parTrans" cxnId="{47BA096C-423E-4197-A517-758B096648D8}">
      <dgm:prSet/>
      <dgm:spPr/>
      <dgm:t>
        <a:bodyPr/>
        <a:lstStyle/>
        <a:p>
          <a:endParaRPr lang="en-US"/>
        </a:p>
      </dgm:t>
    </dgm:pt>
    <dgm:pt modelId="{73C63EB2-1A5E-4BBA-A989-7075350BDA69}" type="sibTrans" cxnId="{47BA096C-423E-4197-A517-758B096648D8}">
      <dgm:prSet/>
      <dgm:spPr/>
      <dgm:t>
        <a:bodyPr/>
        <a:lstStyle/>
        <a:p>
          <a:endParaRPr lang="en-US"/>
        </a:p>
      </dgm:t>
    </dgm:pt>
    <dgm:pt modelId="{FA6D0976-17DC-40A7-9D67-3BC93E63A860}">
      <dgm:prSet/>
      <dgm:spPr/>
      <dgm:t>
        <a:bodyPr/>
        <a:lstStyle/>
        <a:p>
          <a:pPr rtl="0"/>
          <a:r>
            <a:rPr lang="en-US" dirty="0" smtClean="0"/>
            <a:t>can be identified nevertheless by the natural accretion of the more elemental parsing features found in the dialog that match the units found in the pragmatically-based POS (part of speech) tagging program:</a:t>
          </a:r>
          <a:endParaRPr lang="en-US" dirty="0"/>
        </a:p>
      </dgm:t>
    </dgm:pt>
    <dgm:pt modelId="{67E276B3-0A07-4BEC-B4CB-407D0F75D203}" type="parTrans" cxnId="{78348877-E15D-4730-A618-868310C44D77}">
      <dgm:prSet/>
      <dgm:spPr/>
      <dgm:t>
        <a:bodyPr/>
        <a:lstStyle/>
        <a:p>
          <a:endParaRPr lang="en-US"/>
        </a:p>
      </dgm:t>
    </dgm:pt>
    <dgm:pt modelId="{FC6D89FA-7A2E-4689-936B-AA51F5DA59CB}" type="sibTrans" cxnId="{78348877-E15D-4730-A618-868310C44D77}">
      <dgm:prSet/>
      <dgm:spPr/>
      <dgm:t>
        <a:bodyPr/>
        <a:lstStyle/>
        <a:p>
          <a:endParaRPr lang="en-US"/>
        </a:p>
      </dgm:t>
    </dgm:pt>
    <dgm:pt modelId="{3E2874AE-C126-45A6-AFF3-8DADD4064CE1}">
      <dgm:prSet/>
      <dgm:spPr/>
      <dgm:t>
        <a:bodyPr/>
        <a:lstStyle/>
        <a:p>
          <a:pPr rtl="0"/>
          <a:r>
            <a:rPr lang="en-US" dirty="0" smtClean="0"/>
            <a:t>Assertions Exaggerations Declarations                 </a:t>
          </a:r>
          <a:endParaRPr lang="en-US" dirty="0"/>
        </a:p>
      </dgm:t>
    </dgm:pt>
    <dgm:pt modelId="{0A235775-FA7C-40E0-9A03-E02D1C934822}" type="parTrans" cxnId="{2260D971-66EC-41AD-AE3F-60B2615F5762}">
      <dgm:prSet/>
      <dgm:spPr/>
      <dgm:t>
        <a:bodyPr/>
        <a:lstStyle/>
        <a:p>
          <a:endParaRPr lang="en-US"/>
        </a:p>
      </dgm:t>
    </dgm:pt>
    <dgm:pt modelId="{611D5A40-9A02-46B2-B725-FC88A8B4BFA6}" type="sibTrans" cxnId="{2260D971-66EC-41AD-AE3F-60B2615F5762}">
      <dgm:prSet/>
      <dgm:spPr/>
      <dgm:t>
        <a:bodyPr/>
        <a:lstStyle/>
        <a:p>
          <a:endParaRPr lang="en-US"/>
        </a:p>
      </dgm:t>
    </dgm:pt>
    <dgm:pt modelId="{5DC656AB-6BF9-4DBC-8092-4C42293CEF92}" type="pres">
      <dgm:prSet presAssocID="{80B0652E-DDC7-47B3-BCC5-64A01F360FD6}" presName="Name0" presStyleCnt="0">
        <dgm:presLayoutVars>
          <dgm:dir/>
          <dgm:resizeHandles val="exact"/>
        </dgm:presLayoutVars>
      </dgm:prSet>
      <dgm:spPr/>
      <dgm:t>
        <a:bodyPr/>
        <a:lstStyle/>
        <a:p>
          <a:endParaRPr lang="en-US"/>
        </a:p>
      </dgm:t>
    </dgm:pt>
    <dgm:pt modelId="{2C7CB29A-1D2C-4BE7-8494-80FAEDB14365}" type="pres">
      <dgm:prSet presAssocID="{3D18BE10-44DA-4A95-83FE-3BDDF82AAAF2}" presName="node" presStyleLbl="node1" presStyleIdx="0" presStyleCnt="3">
        <dgm:presLayoutVars>
          <dgm:bulletEnabled val="1"/>
        </dgm:presLayoutVars>
      </dgm:prSet>
      <dgm:spPr/>
      <dgm:t>
        <a:bodyPr/>
        <a:lstStyle/>
        <a:p>
          <a:endParaRPr lang="en-US"/>
        </a:p>
      </dgm:t>
    </dgm:pt>
    <dgm:pt modelId="{04D9BE57-2F53-4691-8E35-F7E0CE86A0C3}" type="pres">
      <dgm:prSet presAssocID="{73C63EB2-1A5E-4BBA-A989-7075350BDA69}" presName="sibTrans" presStyleLbl="sibTrans2D1" presStyleIdx="0" presStyleCnt="2"/>
      <dgm:spPr/>
      <dgm:t>
        <a:bodyPr/>
        <a:lstStyle/>
        <a:p>
          <a:endParaRPr lang="en-US"/>
        </a:p>
      </dgm:t>
    </dgm:pt>
    <dgm:pt modelId="{021F1C88-5A56-4FBE-954E-38C7613AE6EC}" type="pres">
      <dgm:prSet presAssocID="{73C63EB2-1A5E-4BBA-A989-7075350BDA69}" presName="connectorText" presStyleLbl="sibTrans2D1" presStyleIdx="0" presStyleCnt="2"/>
      <dgm:spPr/>
      <dgm:t>
        <a:bodyPr/>
        <a:lstStyle/>
        <a:p>
          <a:endParaRPr lang="en-US"/>
        </a:p>
      </dgm:t>
    </dgm:pt>
    <dgm:pt modelId="{5CA1CE49-21E2-4CA2-ACA9-0A36BE72DAEE}" type="pres">
      <dgm:prSet presAssocID="{FA6D0976-17DC-40A7-9D67-3BC93E63A860}" presName="node" presStyleLbl="node1" presStyleIdx="1" presStyleCnt="3">
        <dgm:presLayoutVars>
          <dgm:bulletEnabled val="1"/>
        </dgm:presLayoutVars>
      </dgm:prSet>
      <dgm:spPr/>
      <dgm:t>
        <a:bodyPr/>
        <a:lstStyle/>
        <a:p>
          <a:endParaRPr lang="en-US"/>
        </a:p>
      </dgm:t>
    </dgm:pt>
    <dgm:pt modelId="{269D0B89-2E76-4C13-A830-3F314C71420C}" type="pres">
      <dgm:prSet presAssocID="{FC6D89FA-7A2E-4689-936B-AA51F5DA59CB}" presName="sibTrans" presStyleLbl="sibTrans2D1" presStyleIdx="1" presStyleCnt="2"/>
      <dgm:spPr/>
      <dgm:t>
        <a:bodyPr/>
        <a:lstStyle/>
        <a:p>
          <a:endParaRPr lang="en-US"/>
        </a:p>
      </dgm:t>
    </dgm:pt>
    <dgm:pt modelId="{B6DAF1D8-17AC-4E6B-8BD7-FDB992C69D37}" type="pres">
      <dgm:prSet presAssocID="{FC6D89FA-7A2E-4689-936B-AA51F5DA59CB}" presName="connectorText" presStyleLbl="sibTrans2D1" presStyleIdx="1" presStyleCnt="2"/>
      <dgm:spPr/>
      <dgm:t>
        <a:bodyPr/>
        <a:lstStyle/>
        <a:p>
          <a:endParaRPr lang="en-US"/>
        </a:p>
      </dgm:t>
    </dgm:pt>
    <dgm:pt modelId="{DDA77E79-F8F1-4DF1-8985-2848F2961F1B}" type="pres">
      <dgm:prSet presAssocID="{3E2874AE-C126-45A6-AFF3-8DADD4064CE1}" presName="node" presStyleLbl="node1" presStyleIdx="2" presStyleCnt="3">
        <dgm:presLayoutVars>
          <dgm:bulletEnabled val="1"/>
        </dgm:presLayoutVars>
      </dgm:prSet>
      <dgm:spPr/>
      <dgm:t>
        <a:bodyPr/>
        <a:lstStyle/>
        <a:p>
          <a:endParaRPr lang="en-US"/>
        </a:p>
      </dgm:t>
    </dgm:pt>
  </dgm:ptLst>
  <dgm:cxnLst>
    <dgm:cxn modelId="{3B7A6A84-5907-4106-927E-DD9BFB817C21}" type="presOf" srcId="{80B0652E-DDC7-47B3-BCC5-64A01F360FD6}" destId="{5DC656AB-6BF9-4DBC-8092-4C42293CEF92}" srcOrd="0" destOrd="0" presId="urn:microsoft.com/office/officeart/2005/8/layout/process1"/>
    <dgm:cxn modelId="{78348877-E15D-4730-A618-868310C44D77}" srcId="{80B0652E-DDC7-47B3-BCC5-64A01F360FD6}" destId="{FA6D0976-17DC-40A7-9D67-3BC93E63A860}" srcOrd="1" destOrd="0" parTransId="{67E276B3-0A07-4BEC-B4CB-407D0F75D203}" sibTransId="{FC6D89FA-7A2E-4689-936B-AA51F5DA59CB}"/>
    <dgm:cxn modelId="{A0D7FE64-910A-4355-8AD3-2AF52C07C013}" type="presOf" srcId="{3D18BE10-44DA-4A95-83FE-3BDDF82AAAF2}" destId="{2C7CB29A-1D2C-4BE7-8494-80FAEDB14365}" srcOrd="0" destOrd="0" presId="urn:microsoft.com/office/officeart/2005/8/layout/process1"/>
    <dgm:cxn modelId="{DDC5CACB-3EBF-454B-A47C-97360181D509}" type="presOf" srcId="{FC6D89FA-7A2E-4689-936B-AA51F5DA59CB}" destId="{269D0B89-2E76-4C13-A830-3F314C71420C}" srcOrd="0" destOrd="0" presId="urn:microsoft.com/office/officeart/2005/8/layout/process1"/>
    <dgm:cxn modelId="{47BA096C-423E-4197-A517-758B096648D8}" srcId="{80B0652E-DDC7-47B3-BCC5-64A01F360FD6}" destId="{3D18BE10-44DA-4A95-83FE-3BDDF82AAAF2}" srcOrd="0" destOrd="0" parTransId="{74B33CEE-3A3D-4C68-B0AF-003104721359}" sibTransId="{73C63EB2-1A5E-4BBA-A989-7075350BDA69}"/>
    <dgm:cxn modelId="{2260D971-66EC-41AD-AE3F-60B2615F5762}" srcId="{80B0652E-DDC7-47B3-BCC5-64A01F360FD6}" destId="{3E2874AE-C126-45A6-AFF3-8DADD4064CE1}" srcOrd="2" destOrd="0" parTransId="{0A235775-FA7C-40E0-9A03-E02D1C934822}" sibTransId="{611D5A40-9A02-46B2-B725-FC88A8B4BFA6}"/>
    <dgm:cxn modelId="{FF30D88A-542D-4085-83D2-A4BF2C5AA3CE}" type="presOf" srcId="{FA6D0976-17DC-40A7-9D67-3BC93E63A860}" destId="{5CA1CE49-21E2-4CA2-ACA9-0A36BE72DAEE}" srcOrd="0" destOrd="0" presId="urn:microsoft.com/office/officeart/2005/8/layout/process1"/>
    <dgm:cxn modelId="{6ED9F491-5C3E-42C6-967C-13CCDFF18782}" type="presOf" srcId="{FC6D89FA-7A2E-4689-936B-AA51F5DA59CB}" destId="{B6DAF1D8-17AC-4E6B-8BD7-FDB992C69D37}" srcOrd="1" destOrd="0" presId="urn:microsoft.com/office/officeart/2005/8/layout/process1"/>
    <dgm:cxn modelId="{A86450C2-4349-4219-A5A3-284E5AA8EC2A}" type="presOf" srcId="{3E2874AE-C126-45A6-AFF3-8DADD4064CE1}" destId="{DDA77E79-F8F1-4DF1-8985-2848F2961F1B}" srcOrd="0" destOrd="0" presId="urn:microsoft.com/office/officeart/2005/8/layout/process1"/>
    <dgm:cxn modelId="{A95D04AC-336E-4D06-86F7-24934008D99D}" type="presOf" srcId="{73C63EB2-1A5E-4BBA-A989-7075350BDA69}" destId="{04D9BE57-2F53-4691-8E35-F7E0CE86A0C3}" srcOrd="0" destOrd="0" presId="urn:microsoft.com/office/officeart/2005/8/layout/process1"/>
    <dgm:cxn modelId="{360B036D-0DDB-4DE3-9B90-39E2F9761F72}" type="presOf" srcId="{73C63EB2-1A5E-4BBA-A989-7075350BDA69}" destId="{021F1C88-5A56-4FBE-954E-38C7613AE6EC}" srcOrd="1" destOrd="0" presId="urn:microsoft.com/office/officeart/2005/8/layout/process1"/>
    <dgm:cxn modelId="{5861C504-ED34-46B3-8DDD-5F40EDA96F62}" type="presParOf" srcId="{5DC656AB-6BF9-4DBC-8092-4C42293CEF92}" destId="{2C7CB29A-1D2C-4BE7-8494-80FAEDB14365}" srcOrd="0" destOrd="0" presId="urn:microsoft.com/office/officeart/2005/8/layout/process1"/>
    <dgm:cxn modelId="{FF776EE8-FB0F-4AD2-AAA5-B59B50416421}" type="presParOf" srcId="{5DC656AB-6BF9-4DBC-8092-4C42293CEF92}" destId="{04D9BE57-2F53-4691-8E35-F7E0CE86A0C3}" srcOrd="1" destOrd="0" presId="urn:microsoft.com/office/officeart/2005/8/layout/process1"/>
    <dgm:cxn modelId="{B05B671B-3176-42D6-B749-5B157FF12921}" type="presParOf" srcId="{04D9BE57-2F53-4691-8E35-F7E0CE86A0C3}" destId="{021F1C88-5A56-4FBE-954E-38C7613AE6EC}" srcOrd="0" destOrd="0" presId="urn:microsoft.com/office/officeart/2005/8/layout/process1"/>
    <dgm:cxn modelId="{15CF3AD9-14E7-4427-AE42-7E579AF62082}" type="presParOf" srcId="{5DC656AB-6BF9-4DBC-8092-4C42293CEF92}" destId="{5CA1CE49-21E2-4CA2-ACA9-0A36BE72DAEE}" srcOrd="2" destOrd="0" presId="urn:microsoft.com/office/officeart/2005/8/layout/process1"/>
    <dgm:cxn modelId="{7BC8872E-AB37-407E-9F3D-F8CB70C27751}" type="presParOf" srcId="{5DC656AB-6BF9-4DBC-8092-4C42293CEF92}" destId="{269D0B89-2E76-4C13-A830-3F314C71420C}" srcOrd="3" destOrd="0" presId="urn:microsoft.com/office/officeart/2005/8/layout/process1"/>
    <dgm:cxn modelId="{E3429F12-5EF3-4ADF-AB97-1E128FD05A28}" type="presParOf" srcId="{269D0B89-2E76-4C13-A830-3F314C71420C}" destId="{B6DAF1D8-17AC-4E6B-8BD7-FDB992C69D37}" srcOrd="0" destOrd="0" presId="urn:microsoft.com/office/officeart/2005/8/layout/process1"/>
    <dgm:cxn modelId="{1E673341-83D6-4DCA-A544-43071173C937}" type="presParOf" srcId="{5DC656AB-6BF9-4DBC-8092-4C42293CEF92}" destId="{DDA77E79-F8F1-4DF1-8985-2848F2961F1B}"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05099A8F-10AF-408E-B118-457830FD80C4}" type="doc">
      <dgm:prSet loTypeId="urn:microsoft.com/office/officeart/2005/8/layout/target3" loCatId="relationship" qsTypeId="urn:microsoft.com/office/officeart/2005/8/quickstyle/3d2" qsCatId="3D" csTypeId="urn:microsoft.com/office/officeart/2005/8/colors/accent1_2" csCatId="accent1"/>
      <dgm:spPr/>
      <dgm:t>
        <a:bodyPr/>
        <a:lstStyle/>
        <a:p>
          <a:endParaRPr lang="en-US"/>
        </a:p>
      </dgm:t>
    </dgm:pt>
    <dgm:pt modelId="{1D779015-8A02-46A1-93D9-F80CA333630B}">
      <dgm:prSet/>
      <dgm:spPr/>
      <dgm:t>
        <a:bodyPr/>
        <a:lstStyle/>
        <a:p>
          <a:pPr rtl="0"/>
          <a:r>
            <a:rPr lang="en-US" smtClean="0"/>
            <a:t>The Human Mind as Role Model for SPA as a Soft Computing Method</a:t>
          </a:r>
          <a:endParaRPr lang="en-US"/>
        </a:p>
      </dgm:t>
    </dgm:pt>
    <dgm:pt modelId="{1395ACE9-F442-4515-B2B8-70E868C06CD0}" type="parTrans" cxnId="{1EA1B0D5-669C-4193-9FB8-139D0B2F1E1D}">
      <dgm:prSet/>
      <dgm:spPr/>
      <dgm:t>
        <a:bodyPr/>
        <a:lstStyle/>
        <a:p>
          <a:endParaRPr lang="en-US"/>
        </a:p>
      </dgm:t>
    </dgm:pt>
    <dgm:pt modelId="{04CEACE1-DF58-4A23-A54E-AD234D74FA8B}" type="sibTrans" cxnId="{1EA1B0D5-669C-4193-9FB8-139D0B2F1E1D}">
      <dgm:prSet/>
      <dgm:spPr/>
      <dgm:t>
        <a:bodyPr/>
        <a:lstStyle/>
        <a:p>
          <a:endParaRPr lang="en-US"/>
        </a:p>
      </dgm:t>
    </dgm:pt>
    <dgm:pt modelId="{F6556C8C-6A1C-4B13-B53A-CF5E47587C93}" type="pres">
      <dgm:prSet presAssocID="{05099A8F-10AF-408E-B118-457830FD80C4}" presName="Name0" presStyleCnt="0">
        <dgm:presLayoutVars>
          <dgm:chMax val="7"/>
          <dgm:dir/>
          <dgm:animLvl val="lvl"/>
          <dgm:resizeHandles val="exact"/>
        </dgm:presLayoutVars>
      </dgm:prSet>
      <dgm:spPr/>
      <dgm:t>
        <a:bodyPr/>
        <a:lstStyle/>
        <a:p>
          <a:endParaRPr lang="en-US"/>
        </a:p>
      </dgm:t>
    </dgm:pt>
    <dgm:pt modelId="{D51C3CD3-7D21-431A-8A47-FD8D2BB8F39A}" type="pres">
      <dgm:prSet presAssocID="{1D779015-8A02-46A1-93D9-F80CA333630B}" presName="circle1" presStyleLbl="node1" presStyleIdx="0" presStyleCnt="1"/>
      <dgm:spPr/>
    </dgm:pt>
    <dgm:pt modelId="{4537771F-4560-4844-9BBC-4CB897C57FEC}" type="pres">
      <dgm:prSet presAssocID="{1D779015-8A02-46A1-93D9-F80CA333630B}" presName="space" presStyleCnt="0"/>
      <dgm:spPr/>
    </dgm:pt>
    <dgm:pt modelId="{CCD98324-2128-4B36-BDE4-5B94F822B3DC}" type="pres">
      <dgm:prSet presAssocID="{1D779015-8A02-46A1-93D9-F80CA333630B}" presName="rect1" presStyleLbl="alignAcc1" presStyleIdx="0" presStyleCnt="1"/>
      <dgm:spPr/>
      <dgm:t>
        <a:bodyPr/>
        <a:lstStyle/>
        <a:p>
          <a:endParaRPr lang="en-US"/>
        </a:p>
      </dgm:t>
    </dgm:pt>
    <dgm:pt modelId="{AAD801E9-F597-4272-81E1-857ACD1AB02E}" type="pres">
      <dgm:prSet presAssocID="{1D779015-8A02-46A1-93D9-F80CA333630B}" presName="rect1ParTxNoCh" presStyleLbl="alignAcc1" presStyleIdx="0" presStyleCnt="1">
        <dgm:presLayoutVars>
          <dgm:chMax val="1"/>
          <dgm:bulletEnabled val="1"/>
        </dgm:presLayoutVars>
      </dgm:prSet>
      <dgm:spPr/>
      <dgm:t>
        <a:bodyPr/>
        <a:lstStyle/>
        <a:p>
          <a:endParaRPr lang="en-US"/>
        </a:p>
      </dgm:t>
    </dgm:pt>
  </dgm:ptLst>
  <dgm:cxnLst>
    <dgm:cxn modelId="{1EA1B0D5-669C-4193-9FB8-139D0B2F1E1D}" srcId="{05099A8F-10AF-408E-B118-457830FD80C4}" destId="{1D779015-8A02-46A1-93D9-F80CA333630B}" srcOrd="0" destOrd="0" parTransId="{1395ACE9-F442-4515-B2B8-70E868C06CD0}" sibTransId="{04CEACE1-DF58-4A23-A54E-AD234D74FA8B}"/>
    <dgm:cxn modelId="{D24AF3F1-9638-4BA0-AB3D-932EDF63DD2A}" type="presOf" srcId="{05099A8F-10AF-408E-B118-457830FD80C4}" destId="{F6556C8C-6A1C-4B13-B53A-CF5E47587C93}" srcOrd="0" destOrd="0" presId="urn:microsoft.com/office/officeart/2005/8/layout/target3"/>
    <dgm:cxn modelId="{24E0EDAF-40B2-4985-AC97-7951CD24C86B}" type="presOf" srcId="{1D779015-8A02-46A1-93D9-F80CA333630B}" destId="{CCD98324-2128-4B36-BDE4-5B94F822B3DC}" srcOrd="0" destOrd="0" presId="urn:microsoft.com/office/officeart/2005/8/layout/target3"/>
    <dgm:cxn modelId="{EE6E6BFD-812F-4918-AC94-E17A150AF74B}" type="presOf" srcId="{1D779015-8A02-46A1-93D9-F80CA333630B}" destId="{AAD801E9-F597-4272-81E1-857ACD1AB02E}" srcOrd="1" destOrd="0" presId="urn:microsoft.com/office/officeart/2005/8/layout/target3"/>
    <dgm:cxn modelId="{EF8F250F-3891-4AA5-BA61-4E5B81CE950A}" type="presParOf" srcId="{F6556C8C-6A1C-4B13-B53A-CF5E47587C93}" destId="{D51C3CD3-7D21-431A-8A47-FD8D2BB8F39A}" srcOrd="0" destOrd="0" presId="urn:microsoft.com/office/officeart/2005/8/layout/target3"/>
    <dgm:cxn modelId="{B71A6238-B453-426D-BD42-0FB2FAC5C1F7}" type="presParOf" srcId="{F6556C8C-6A1C-4B13-B53A-CF5E47587C93}" destId="{4537771F-4560-4844-9BBC-4CB897C57FEC}" srcOrd="1" destOrd="0" presId="urn:microsoft.com/office/officeart/2005/8/layout/target3"/>
    <dgm:cxn modelId="{816AEAE1-4CD0-4DF7-AED8-C7973A688932}" type="presParOf" srcId="{F6556C8C-6A1C-4B13-B53A-CF5E47587C93}" destId="{CCD98324-2128-4B36-BDE4-5B94F822B3DC}" srcOrd="2" destOrd="0" presId="urn:microsoft.com/office/officeart/2005/8/layout/target3"/>
    <dgm:cxn modelId="{ECE9E091-8775-4301-BACC-49B0467E5247}" type="presParOf" srcId="{F6556C8C-6A1C-4B13-B53A-CF5E47587C93}" destId="{AAD801E9-F597-4272-81E1-857ACD1AB02E}"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435234C-DCBF-4101-B722-9D6F54DBDDE8}" type="doc">
      <dgm:prSet loTypeId="urn:microsoft.com/office/officeart/2005/8/layout/target3" loCatId="relationship" qsTypeId="urn:microsoft.com/office/officeart/2005/8/quickstyle/3d1" qsCatId="3D" csTypeId="urn:microsoft.com/office/officeart/2005/8/colors/accent1_2" csCatId="accent1" phldr="1"/>
      <dgm:spPr/>
      <dgm:t>
        <a:bodyPr/>
        <a:lstStyle/>
        <a:p>
          <a:endParaRPr lang="en-US"/>
        </a:p>
      </dgm:t>
    </dgm:pt>
    <dgm:pt modelId="{33CF2A28-F054-473D-A9A3-60E4D1099041}">
      <dgm:prSet/>
      <dgm:spPr/>
      <dgm:t>
        <a:bodyPr/>
        <a:lstStyle/>
        <a:p>
          <a:pPr rtl="0"/>
          <a:r>
            <a:rPr lang="en-US" dirty="0" smtClean="0"/>
            <a:t>1) Study How humans Resolve Natural Language Ambiguity and Imprecision present in Fluid and Dynamic Dialog</a:t>
          </a:r>
          <a:endParaRPr lang="en-US" dirty="0"/>
        </a:p>
      </dgm:t>
    </dgm:pt>
    <dgm:pt modelId="{0CB2DC00-F7C2-4735-9D7C-FF38D7091D60}" type="parTrans" cxnId="{7379B211-A871-463F-B32D-EF41CDF820F6}">
      <dgm:prSet/>
      <dgm:spPr/>
      <dgm:t>
        <a:bodyPr/>
        <a:lstStyle/>
        <a:p>
          <a:endParaRPr lang="en-US"/>
        </a:p>
      </dgm:t>
    </dgm:pt>
    <dgm:pt modelId="{021DCCB6-90B2-4EB2-BEEB-8F4559C99F9B}" type="sibTrans" cxnId="{7379B211-A871-463F-B32D-EF41CDF820F6}">
      <dgm:prSet/>
      <dgm:spPr/>
      <dgm:t>
        <a:bodyPr/>
        <a:lstStyle/>
        <a:p>
          <a:endParaRPr lang="en-US"/>
        </a:p>
      </dgm:t>
    </dgm:pt>
    <dgm:pt modelId="{137B7702-D657-4828-BAF7-B30ED8C0B404}">
      <dgm:prSet/>
      <dgm:spPr/>
      <dgm:t>
        <a:bodyPr/>
        <a:lstStyle/>
        <a:p>
          <a:pPr rtl="0"/>
          <a:r>
            <a:rPr lang="en-US" dirty="0" smtClean="0"/>
            <a:t>    2) Design Simulacra to Resemble the Formulae that Humans Regularly Invoke to Understand Natural Language Dialog that is:</a:t>
          </a:r>
          <a:endParaRPr lang="en-US" dirty="0"/>
        </a:p>
      </dgm:t>
    </dgm:pt>
    <dgm:pt modelId="{8C6CEAB3-53F4-45D4-993B-E853C66B66D8}" type="parTrans" cxnId="{6E8233FE-CDE3-49F3-9798-9CA95218C955}">
      <dgm:prSet/>
      <dgm:spPr/>
      <dgm:t>
        <a:bodyPr/>
        <a:lstStyle/>
        <a:p>
          <a:endParaRPr lang="en-US"/>
        </a:p>
      </dgm:t>
    </dgm:pt>
    <dgm:pt modelId="{72336AEA-FFB4-49CA-BB78-601660223E93}" type="sibTrans" cxnId="{6E8233FE-CDE3-49F3-9798-9CA95218C955}">
      <dgm:prSet/>
      <dgm:spPr/>
      <dgm:t>
        <a:bodyPr/>
        <a:lstStyle/>
        <a:p>
          <a:endParaRPr lang="en-US"/>
        </a:p>
      </dgm:t>
    </dgm:pt>
    <dgm:pt modelId="{DC4A62C6-F099-41F3-A163-2721DE1DD738}">
      <dgm:prSet/>
      <dgm:spPr/>
      <dgm:t>
        <a:bodyPr/>
        <a:lstStyle/>
        <a:p>
          <a:pPr rtl="0"/>
          <a:r>
            <a:rPr lang="en-US" i="1" dirty="0" smtClean="0"/>
            <a:t>changeable, repetitious, elliptical – punctuated by </a:t>
          </a:r>
          <a:r>
            <a:rPr lang="en-US" i="1" dirty="0" err="1" smtClean="0"/>
            <a:t>deixes</a:t>
          </a:r>
          <a:r>
            <a:rPr lang="en-US" i="1" dirty="0" smtClean="0"/>
            <a:t>, anaphora and </a:t>
          </a:r>
          <a:r>
            <a:rPr lang="en-US" i="1" dirty="0" err="1" smtClean="0"/>
            <a:t>cataphora</a:t>
          </a:r>
          <a:r>
            <a:rPr lang="en-US" i="1" dirty="0" smtClean="0"/>
            <a:t> and other forms of linguistic expression that are only made clear by the dialog context  </a:t>
          </a:r>
          <a:endParaRPr lang="en-US" dirty="0"/>
        </a:p>
      </dgm:t>
    </dgm:pt>
    <dgm:pt modelId="{2C930C06-D64D-4154-9292-5CA2A395642B}" type="parTrans" cxnId="{3B7977D0-E351-472C-BB2F-4180CB825175}">
      <dgm:prSet/>
      <dgm:spPr/>
      <dgm:t>
        <a:bodyPr/>
        <a:lstStyle/>
        <a:p>
          <a:endParaRPr lang="en-US"/>
        </a:p>
      </dgm:t>
    </dgm:pt>
    <dgm:pt modelId="{B7D9E746-B6DE-497F-8CB5-8BF68B2A6E19}" type="sibTrans" cxnId="{3B7977D0-E351-472C-BB2F-4180CB825175}">
      <dgm:prSet/>
      <dgm:spPr/>
      <dgm:t>
        <a:bodyPr/>
        <a:lstStyle/>
        <a:p>
          <a:endParaRPr lang="en-US"/>
        </a:p>
      </dgm:t>
    </dgm:pt>
    <dgm:pt modelId="{7A28B8F0-5CE9-4664-8665-9892A9282501}" type="pres">
      <dgm:prSet presAssocID="{5435234C-DCBF-4101-B722-9D6F54DBDDE8}" presName="Name0" presStyleCnt="0">
        <dgm:presLayoutVars>
          <dgm:chMax val="7"/>
          <dgm:dir/>
          <dgm:animLvl val="lvl"/>
          <dgm:resizeHandles val="exact"/>
        </dgm:presLayoutVars>
      </dgm:prSet>
      <dgm:spPr/>
      <dgm:t>
        <a:bodyPr/>
        <a:lstStyle/>
        <a:p>
          <a:endParaRPr lang="en-US"/>
        </a:p>
      </dgm:t>
    </dgm:pt>
    <dgm:pt modelId="{D72B6B40-DFCB-4CC2-BBA0-552E87A0C472}" type="pres">
      <dgm:prSet presAssocID="{33CF2A28-F054-473D-A9A3-60E4D1099041}" presName="circle1" presStyleLbl="node1" presStyleIdx="0" presStyleCnt="3"/>
      <dgm:spPr/>
      <dgm:t>
        <a:bodyPr/>
        <a:lstStyle/>
        <a:p>
          <a:endParaRPr lang="en-US"/>
        </a:p>
      </dgm:t>
    </dgm:pt>
    <dgm:pt modelId="{FAF3D81E-8E33-4AA5-B55D-F6B7E0DFC4A2}" type="pres">
      <dgm:prSet presAssocID="{33CF2A28-F054-473D-A9A3-60E4D1099041}" presName="space" presStyleCnt="0"/>
      <dgm:spPr/>
      <dgm:t>
        <a:bodyPr/>
        <a:lstStyle/>
        <a:p>
          <a:endParaRPr lang="en-US"/>
        </a:p>
      </dgm:t>
    </dgm:pt>
    <dgm:pt modelId="{CACA2A24-44F2-4B4D-ADE4-5341E30865C8}" type="pres">
      <dgm:prSet presAssocID="{33CF2A28-F054-473D-A9A3-60E4D1099041}" presName="rect1" presStyleLbl="alignAcc1" presStyleIdx="0" presStyleCnt="3"/>
      <dgm:spPr/>
      <dgm:t>
        <a:bodyPr/>
        <a:lstStyle/>
        <a:p>
          <a:endParaRPr lang="en-US"/>
        </a:p>
      </dgm:t>
    </dgm:pt>
    <dgm:pt modelId="{BFBFC184-642A-4540-825D-F66C364E147A}" type="pres">
      <dgm:prSet presAssocID="{137B7702-D657-4828-BAF7-B30ED8C0B404}" presName="vertSpace2" presStyleLbl="node1" presStyleIdx="0" presStyleCnt="3"/>
      <dgm:spPr/>
      <dgm:t>
        <a:bodyPr/>
        <a:lstStyle/>
        <a:p>
          <a:endParaRPr lang="en-US"/>
        </a:p>
      </dgm:t>
    </dgm:pt>
    <dgm:pt modelId="{C08E588C-89C2-4362-B3BD-26D3F1FF84D1}" type="pres">
      <dgm:prSet presAssocID="{137B7702-D657-4828-BAF7-B30ED8C0B404}" presName="circle2" presStyleLbl="node1" presStyleIdx="1" presStyleCnt="3"/>
      <dgm:spPr/>
      <dgm:t>
        <a:bodyPr/>
        <a:lstStyle/>
        <a:p>
          <a:endParaRPr lang="en-US"/>
        </a:p>
      </dgm:t>
    </dgm:pt>
    <dgm:pt modelId="{FC8CE26A-A7E4-417D-8BCD-32D48191103D}" type="pres">
      <dgm:prSet presAssocID="{137B7702-D657-4828-BAF7-B30ED8C0B404}" presName="rect2" presStyleLbl="alignAcc1" presStyleIdx="1" presStyleCnt="3"/>
      <dgm:spPr/>
      <dgm:t>
        <a:bodyPr/>
        <a:lstStyle/>
        <a:p>
          <a:endParaRPr lang="en-US"/>
        </a:p>
      </dgm:t>
    </dgm:pt>
    <dgm:pt modelId="{9BCBF8E8-780B-4F6C-957F-321E283F03C4}" type="pres">
      <dgm:prSet presAssocID="{DC4A62C6-F099-41F3-A163-2721DE1DD738}" presName="vertSpace3" presStyleLbl="node1" presStyleIdx="1" presStyleCnt="3"/>
      <dgm:spPr/>
      <dgm:t>
        <a:bodyPr/>
        <a:lstStyle/>
        <a:p>
          <a:endParaRPr lang="en-US"/>
        </a:p>
      </dgm:t>
    </dgm:pt>
    <dgm:pt modelId="{5CA140A8-7A44-401A-94DB-B42EBB0D6600}" type="pres">
      <dgm:prSet presAssocID="{DC4A62C6-F099-41F3-A163-2721DE1DD738}" presName="circle3" presStyleLbl="node1" presStyleIdx="2" presStyleCnt="3"/>
      <dgm:spPr/>
      <dgm:t>
        <a:bodyPr/>
        <a:lstStyle/>
        <a:p>
          <a:endParaRPr lang="en-US"/>
        </a:p>
      </dgm:t>
    </dgm:pt>
    <dgm:pt modelId="{6754121C-57A2-404E-8A4E-AF76EAE436A7}" type="pres">
      <dgm:prSet presAssocID="{DC4A62C6-F099-41F3-A163-2721DE1DD738}" presName="rect3" presStyleLbl="alignAcc1" presStyleIdx="2" presStyleCnt="3"/>
      <dgm:spPr/>
      <dgm:t>
        <a:bodyPr/>
        <a:lstStyle/>
        <a:p>
          <a:endParaRPr lang="en-US"/>
        </a:p>
      </dgm:t>
    </dgm:pt>
    <dgm:pt modelId="{7ADF279F-2CAA-4328-ACF9-9A35DE79FCA5}" type="pres">
      <dgm:prSet presAssocID="{33CF2A28-F054-473D-A9A3-60E4D1099041}" presName="rect1ParTxNoCh" presStyleLbl="alignAcc1" presStyleIdx="2" presStyleCnt="3">
        <dgm:presLayoutVars>
          <dgm:chMax val="1"/>
          <dgm:bulletEnabled val="1"/>
        </dgm:presLayoutVars>
      </dgm:prSet>
      <dgm:spPr/>
      <dgm:t>
        <a:bodyPr/>
        <a:lstStyle/>
        <a:p>
          <a:endParaRPr lang="en-US"/>
        </a:p>
      </dgm:t>
    </dgm:pt>
    <dgm:pt modelId="{BB12DCC2-FD7F-4A4B-B645-1A84F5202342}" type="pres">
      <dgm:prSet presAssocID="{137B7702-D657-4828-BAF7-B30ED8C0B404}" presName="rect2ParTxNoCh" presStyleLbl="alignAcc1" presStyleIdx="2" presStyleCnt="3">
        <dgm:presLayoutVars>
          <dgm:chMax val="1"/>
          <dgm:bulletEnabled val="1"/>
        </dgm:presLayoutVars>
      </dgm:prSet>
      <dgm:spPr/>
      <dgm:t>
        <a:bodyPr/>
        <a:lstStyle/>
        <a:p>
          <a:endParaRPr lang="en-US"/>
        </a:p>
      </dgm:t>
    </dgm:pt>
    <dgm:pt modelId="{51F1B9E0-3657-47F1-A023-5A7688ED054D}" type="pres">
      <dgm:prSet presAssocID="{DC4A62C6-F099-41F3-A163-2721DE1DD738}" presName="rect3ParTxNoCh" presStyleLbl="alignAcc1" presStyleIdx="2" presStyleCnt="3">
        <dgm:presLayoutVars>
          <dgm:chMax val="1"/>
          <dgm:bulletEnabled val="1"/>
        </dgm:presLayoutVars>
      </dgm:prSet>
      <dgm:spPr/>
      <dgm:t>
        <a:bodyPr/>
        <a:lstStyle/>
        <a:p>
          <a:endParaRPr lang="en-US"/>
        </a:p>
      </dgm:t>
    </dgm:pt>
  </dgm:ptLst>
  <dgm:cxnLst>
    <dgm:cxn modelId="{48449A60-EB6B-4F0D-8C21-1596A7997AA6}" type="presOf" srcId="{DC4A62C6-F099-41F3-A163-2721DE1DD738}" destId="{51F1B9E0-3657-47F1-A023-5A7688ED054D}" srcOrd="1" destOrd="0" presId="urn:microsoft.com/office/officeart/2005/8/layout/target3"/>
    <dgm:cxn modelId="{9A8E7555-D759-4BAE-9B97-9771F51C5E2E}" type="presOf" srcId="{33CF2A28-F054-473D-A9A3-60E4D1099041}" destId="{7ADF279F-2CAA-4328-ACF9-9A35DE79FCA5}" srcOrd="1" destOrd="0" presId="urn:microsoft.com/office/officeart/2005/8/layout/target3"/>
    <dgm:cxn modelId="{43527694-01EA-40D9-8720-36987FD7F34E}" type="presOf" srcId="{33CF2A28-F054-473D-A9A3-60E4D1099041}" destId="{CACA2A24-44F2-4B4D-ADE4-5341E30865C8}" srcOrd="0" destOrd="0" presId="urn:microsoft.com/office/officeart/2005/8/layout/target3"/>
    <dgm:cxn modelId="{6E8233FE-CDE3-49F3-9798-9CA95218C955}" srcId="{5435234C-DCBF-4101-B722-9D6F54DBDDE8}" destId="{137B7702-D657-4828-BAF7-B30ED8C0B404}" srcOrd="1" destOrd="0" parTransId="{8C6CEAB3-53F4-45D4-993B-E853C66B66D8}" sibTransId="{72336AEA-FFB4-49CA-BB78-601660223E93}"/>
    <dgm:cxn modelId="{68D36C81-37DD-4BFD-AB2C-A19812CA4A85}" type="presOf" srcId="{137B7702-D657-4828-BAF7-B30ED8C0B404}" destId="{FC8CE26A-A7E4-417D-8BCD-32D48191103D}" srcOrd="0" destOrd="0" presId="urn:microsoft.com/office/officeart/2005/8/layout/target3"/>
    <dgm:cxn modelId="{3B7977D0-E351-472C-BB2F-4180CB825175}" srcId="{5435234C-DCBF-4101-B722-9D6F54DBDDE8}" destId="{DC4A62C6-F099-41F3-A163-2721DE1DD738}" srcOrd="2" destOrd="0" parTransId="{2C930C06-D64D-4154-9292-5CA2A395642B}" sibTransId="{B7D9E746-B6DE-497F-8CB5-8BF68B2A6E19}"/>
    <dgm:cxn modelId="{00B3E342-A881-4119-83BE-C762CB596B51}" type="presOf" srcId="{DC4A62C6-F099-41F3-A163-2721DE1DD738}" destId="{6754121C-57A2-404E-8A4E-AF76EAE436A7}" srcOrd="0" destOrd="0" presId="urn:microsoft.com/office/officeart/2005/8/layout/target3"/>
    <dgm:cxn modelId="{C8B01E7F-DE88-4541-9093-91CC2AB86BA0}" type="presOf" srcId="{5435234C-DCBF-4101-B722-9D6F54DBDDE8}" destId="{7A28B8F0-5CE9-4664-8665-9892A9282501}" srcOrd="0" destOrd="0" presId="urn:microsoft.com/office/officeart/2005/8/layout/target3"/>
    <dgm:cxn modelId="{B33DBDE2-9008-46DF-8FE0-B8A99CE2E197}" type="presOf" srcId="{137B7702-D657-4828-BAF7-B30ED8C0B404}" destId="{BB12DCC2-FD7F-4A4B-B645-1A84F5202342}" srcOrd="1" destOrd="0" presId="urn:microsoft.com/office/officeart/2005/8/layout/target3"/>
    <dgm:cxn modelId="{7379B211-A871-463F-B32D-EF41CDF820F6}" srcId="{5435234C-DCBF-4101-B722-9D6F54DBDDE8}" destId="{33CF2A28-F054-473D-A9A3-60E4D1099041}" srcOrd="0" destOrd="0" parTransId="{0CB2DC00-F7C2-4735-9D7C-FF38D7091D60}" sibTransId="{021DCCB6-90B2-4EB2-BEEB-8F4559C99F9B}"/>
    <dgm:cxn modelId="{DE4D2EFF-D761-40CA-96EB-26A294F73415}" type="presParOf" srcId="{7A28B8F0-5CE9-4664-8665-9892A9282501}" destId="{D72B6B40-DFCB-4CC2-BBA0-552E87A0C472}" srcOrd="0" destOrd="0" presId="urn:microsoft.com/office/officeart/2005/8/layout/target3"/>
    <dgm:cxn modelId="{BB45B4BF-2D17-4E3A-82DD-95A9575323FD}" type="presParOf" srcId="{7A28B8F0-5CE9-4664-8665-9892A9282501}" destId="{FAF3D81E-8E33-4AA5-B55D-F6B7E0DFC4A2}" srcOrd="1" destOrd="0" presId="urn:microsoft.com/office/officeart/2005/8/layout/target3"/>
    <dgm:cxn modelId="{3D1B3C60-D5C9-4207-A32B-7DF967658DA7}" type="presParOf" srcId="{7A28B8F0-5CE9-4664-8665-9892A9282501}" destId="{CACA2A24-44F2-4B4D-ADE4-5341E30865C8}" srcOrd="2" destOrd="0" presId="urn:microsoft.com/office/officeart/2005/8/layout/target3"/>
    <dgm:cxn modelId="{70737863-8DD1-4C50-BF5D-C087F05BF732}" type="presParOf" srcId="{7A28B8F0-5CE9-4664-8665-9892A9282501}" destId="{BFBFC184-642A-4540-825D-F66C364E147A}" srcOrd="3" destOrd="0" presId="urn:microsoft.com/office/officeart/2005/8/layout/target3"/>
    <dgm:cxn modelId="{26F0446D-49C3-46B0-AC1D-F8C2A9895B3C}" type="presParOf" srcId="{7A28B8F0-5CE9-4664-8665-9892A9282501}" destId="{C08E588C-89C2-4362-B3BD-26D3F1FF84D1}" srcOrd="4" destOrd="0" presId="urn:microsoft.com/office/officeart/2005/8/layout/target3"/>
    <dgm:cxn modelId="{A08E5F48-2F0B-430B-A7BA-7F9506359F4C}" type="presParOf" srcId="{7A28B8F0-5CE9-4664-8665-9892A9282501}" destId="{FC8CE26A-A7E4-417D-8BCD-32D48191103D}" srcOrd="5" destOrd="0" presId="urn:microsoft.com/office/officeart/2005/8/layout/target3"/>
    <dgm:cxn modelId="{A0FEE3F8-FA57-4FA8-899F-5924A14F1620}" type="presParOf" srcId="{7A28B8F0-5CE9-4664-8665-9892A9282501}" destId="{9BCBF8E8-780B-4F6C-957F-321E283F03C4}" srcOrd="6" destOrd="0" presId="urn:microsoft.com/office/officeart/2005/8/layout/target3"/>
    <dgm:cxn modelId="{9D7411AA-11BE-4D6D-ABD0-008702257064}" type="presParOf" srcId="{7A28B8F0-5CE9-4664-8665-9892A9282501}" destId="{5CA140A8-7A44-401A-94DB-B42EBB0D6600}" srcOrd="7" destOrd="0" presId="urn:microsoft.com/office/officeart/2005/8/layout/target3"/>
    <dgm:cxn modelId="{C68D2C06-3FBD-43B5-B2CC-C5FCBE4B2B60}" type="presParOf" srcId="{7A28B8F0-5CE9-4664-8665-9892A9282501}" destId="{6754121C-57A2-404E-8A4E-AF76EAE436A7}" srcOrd="8" destOrd="0" presId="urn:microsoft.com/office/officeart/2005/8/layout/target3"/>
    <dgm:cxn modelId="{484F0CC9-7555-498A-9F8C-B4D0977F232F}" type="presParOf" srcId="{7A28B8F0-5CE9-4664-8665-9892A9282501}" destId="{7ADF279F-2CAA-4328-ACF9-9A35DE79FCA5}" srcOrd="9" destOrd="0" presId="urn:microsoft.com/office/officeart/2005/8/layout/target3"/>
    <dgm:cxn modelId="{98FC6305-2C51-4463-89F0-215D0DB3BA15}" type="presParOf" srcId="{7A28B8F0-5CE9-4664-8665-9892A9282501}" destId="{BB12DCC2-FD7F-4A4B-B645-1A84F5202342}" srcOrd="10" destOrd="0" presId="urn:microsoft.com/office/officeart/2005/8/layout/target3"/>
    <dgm:cxn modelId="{0C1470E6-EC0B-4301-8107-94C7A2E7075B}" type="presParOf" srcId="{7A28B8F0-5CE9-4664-8665-9892A9282501}" destId="{51F1B9E0-3657-47F1-A023-5A7688ED054D}" srcOrd="11"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5F2A428-D9E7-4F95-B79A-EF43F9261326}" type="doc">
      <dgm:prSet loTypeId="urn:microsoft.com/office/officeart/2005/8/layout/target3" loCatId="relationship" qsTypeId="urn:microsoft.com/office/officeart/2005/8/quickstyle/3d1" qsCatId="3D" csTypeId="urn:microsoft.com/office/officeart/2005/8/colors/accent1_2" csCatId="accent1"/>
      <dgm:spPr/>
      <dgm:t>
        <a:bodyPr/>
        <a:lstStyle/>
        <a:p>
          <a:endParaRPr lang="en-US"/>
        </a:p>
      </dgm:t>
    </dgm:pt>
    <dgm:pt modelId="{336F4D99-DD4E-44D9-B361-A1BAC1E32AFE}">
      <dgm:prSet/>
      <dgm:spPr/>
      <dgm:t>
        <a:bodyPr/>
        <a:lstStyle/>
        <a:p>
          <a:pPr rtl="0"/>
          <a:r>
            <a:rPr lang="en-US" dirty="0" smtClean="0"/>
            <a:t>Pragmatic Competence</a:t>
          </a:r>
          <a:endParaRPr lang="en-US" dirty="0"/>
        </a:p>
      </dgm:t>
    </dgm:pt>
    <dgm:pt modelId="{C5EA3D62-EA32-491A-8C2E-29DDAD5B2936}" type="parTrans" cxnId="{6D43BAE6-2121-42EB-AF84-C872EA6A49D7}">
      <dgm:prSet/>
      <dgm:spPr/>
      <dgm:t>
        <a:bodyPr/>
        <a:lstStyle/>
        <a:p>
          <a:endParaRPr lang="en-US"/>
        </a:p>
      </dgm:t>
    </dgm:pt>
    <dgm:pt modelId="{0887F84B-B69C-4554-9395-9935A8EBAB18}" type="sibTrans" cxnId="{6D43BAE6-2121-42EB-AF84-C872EA6A49D7}">
      <dgm:prSet/>
      <dgm:spPr/>
      <dgm:t>
        <a:bodyPr/>
        <a:lstStyle/>
        <a:p>
          <a:endParaRPr lang="en-US"/>
        </a:p>
      </dgm:t>
    </dgm:pt>
    <dgm:pt modelId="{1845B088-3C2C-4BB7-8938-97115EECA1B1}" type="pres">
      <dgm:prSet presAssocID="{E5F2A428-D9E7-4F95-B79A-EF43F9261326}" presName="Name0" presStyleCnt="0">
        <dgm:presLayoutVars>
          <dgm:chMax val="7"/>
          <dgm:dir/>
          <dgm:animLvl val="lvl"/>
          <dgm:resizeHandles val="exact"/>
        </dgm:presLayoutVars>
      </dgm:prSet>
      <dgm:spPr/>
      <dgm:t>
        <a:bodyPr/>
        <a:lstStyle/>
        <a:p>
          <a:endParaRPr lang="en-US"/>
        </a:p>
      </dgm:t>
    </dgm:pt>
    <dgm:pt modelId="{C317DC7F-2258-44A6-B231-880A10B65C69}" type="pres">
      <dgm:prSet presAssocID="{336F4D99-DD4E-44D9-B361-A1BAC1E32AFE}" presName="circle1" presStyleLbl="node1" presStyleIdx="0" presStyleCnt="1"/>
      <dgm:spPr/>
      <dgm:t>
        <a:bodyPr/>
        <a:lstStyle/>
        <a:p>
          <a:endParaRPr lang="en-US"/>
        </a:p>
      </dgm:t>
    </dgm:pt>
    <dgm:pt modelId="{0FB67123-02E4-4CFF-B5CD-C0929FFB4BAC}" type="pres">
      <dgm:prSet presAssocID="{336F4D99-DD4E-44D9-B361-A1BAC1E32AFE}" presName="space" presStyleCnt="0"/>
      <dgm:spPr/>
      <dgm:t>
        <a:bodyPr/>
        <a:lstStyle/>
        <a:p>
          <a:endParaRPr lang="en-US"/>
        </a:p>
      </dgm:t>
    </dgm:pt>
    <dgm:pt modelId="{9C2DDD65-EA2A-486C-B997-76552ACDDAD3}" type="pres">
      <dgm:prSet presAssocID="{336F4D99-DD4E-44D9-B361-A1BAC1E32AFE}" presName="rect1" presStyleLbl="alignAcc1" presStyleIdx="0" presStyleCnt="1" custLinFactNeighborX="498"/>
      <dgm:spPr/>
      <dgm:t>
        <a:bodyPr/>
        <a:lstStyle/>
        <a:p>
          <a:endParaRPr lang="en-US"/>
        </a:p>
      </dgm:t>
    </dgm:pt>
    <dgm:pt modelId="{1B1BBCAD-CBAC-404E-8FEE-57163D571B09}" type="pres">
      <dgm:prSet presAssocID="{336F4D99-DD4E-44D9-B361-A1BAC1E32AFE}" presName="rect1ParTxNoCh" presStyleLbl="alignAcc1" presStyleIdx="0" presStyleCnt="1">
        <dgm:presLayoutVars>
          <dgm:chMax val="1"/>
          <dgm:bulletEnabled val="1"/>
        </dgm:presLayoutVars>
      </dgm:prSet>
      <dgm:spPr/>
      <dgm:t>
        <a:bodyPr/>
        <a:lstStyle/>
        <a:p>
          <a:endParaRPr lang="en-US"/>
        </a:p>
      </dgm:t>
    </dgm:pt>
  </dgm:ptLst>
  <dgm:cxnLst>
    <dgm:cxn modelId="{79298DCF-0EDC-4E44-A6A4-706BD9755E94}" type="presOf" srcId="{336F4D99-DD4E-44D9-B361-A1BAC1E32AFE}" destId="{9C2DDD65-EA2A-486C-B997-76552ACDDAD3}" srcOrd="0" destOrd="0" presId="urn:microsoft.com/office/officeart/2005/8/layout/target3"/>
    <dgm:cxn modelId="{AC22E00E-0011-496B-8D30-35782C176DDC}" type="presOf" srcId="{336F4D99-DD4E-44D9-B361-A1BAC1E32AFE}" destId="{1B1BBCAD-CBAC-404E-8FEE-57163D571B09}" srcOrd="1" destOrd="0" presId="urn:microsoft.com/office/officeart/2005/8/layout/target3"/>
    <dgm:cxn modelId="{0C5544A6-2CF9-4C5B-BFA0-49542562CBEB}" type="presOf" srcId="{E5F2A428-D9E7-4F95-B79A-EF43F9261326}" destId="{1845B088-3C2C-4BB7-8938-97115EECA1B1}" srcOrd="0" destOrd="0" presId="urn:microsoft.com/office/officeart/2005/8/layout/target3"/>
    <dgm:cxn modelId="{6D43BAE6-2121-42EB-AF84-C872EA6A49D7}" srcId="{E5F2A428-D9E7-4F95-B79A-EF43F9261326}" destId="{336F4D99-DD4E-44D9-B361-A1BAC1E32AFE}" srcOrd="0" destOrd="0" parTransId="{C5EA3D62-EA32-491A-8C2E-29DDAD5B2936}" sibTransId="{0887F84B-B69C-4554-9395-9935A8EBAB18}"/>
    <dgm:cxn modelId="{AFE74EF6-03CB-49B7-9CA9-EA6603C742A0}" type="presParOf" srcId="{1845B088-3C2C-4BB7-8938-97115EECA1B1}" destId="{C317DC7F-2258-44A6-B231-880A10B65C69}" srcOrd="0" destOrd="0" presId="urn:microsoft.com/office/officeart/2005/8/layout/target3"/>
    <dgm:cxn modelId="{3D432725-0829-4E32-9C22-18B9998F019F}" type="presParOf" srcId="{1845B088-3C2C-4BB7-8938-97115EECA1B1}" destId="{0FB67123-02E4-4CFF-B5CD-C0929FFB4BAC}" srcOrd="1" destOrd="0" presId="urn:microsoft.com/office/officeart/2005/8/layout/target3"/>
    <dgm:cxn modelId="{C91E660A-B3BB-4A4F-9E62-6DDD7AB15167}" type="presParOf" srcId="{1845B088-3C2C-4BB7-8938-97115EECA1B1}" destId="{9C2DDD65-EA2A-486C-B997-76552ACDDAD3}" srcOrd="2" destOrd="0" presId="urn:microsoft.com/office/officeart/2005/8/layout/target3"/>
    <dgm:cxn modelId="{A616212A-7CB1-4C66-9800-CF55A78E2E7E}" type="presParOf" srcId="{1845B088-3C2C-4BB7-8938-97115EECA1B1}" destId="{1B1BBCAD-CBAC-404E-8FEE-57163D571B0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9F86B67-551C-4970-93C0-68B546441DFE}" type="doc">
      <dgm:prSet loTypeId="urn:microsoft.com/office/officeart/2005/8/layout/hList7" loCatId="list" qsTypeId="urn:microsoft.com/office/officeart/2005/8/quickstyle/simple5" qsCatId="simple" csTypeId="urn:microsoft.com/office/officeart/2005/8/colors/accent1_2" csCatId="accent1"/>
      <dgm:spPr/>
      <dgm:t>
        <a:bodyPr/>
        <a:lstStyle/>
        <a:p>
          <a:endParaRPr lang="en-US"/>
        </a:p>
      </dgm:t>
    </dgm:pt>
    <dgm:pt modelId="{E6541DD6-5801-4297-A0AB-DBC97F72274B}">
      <dgm:prSet/>
      <dgm:spPr/>
      <dgm:t>
        <a:bodyPr/>
        <a:lstStyle/>
        <a:p>
          <a:pPr rtl="0"/>
          <a:r>
            <a:rPr lang="en-US" smtClean="0"/>
            <a:t>Pragmatic Competence: Speakers overcome ambiguity and imprecision of natural language dialog by taking into account the context of the utterance, knowledge about the status of those involved, and the inferred intent  of the speaker, among other factors. </a:t>
          </a:r>
          <a:endParaRPr lang="en-US"/>
        </a:p>
      </dgm:t>
    </dgm:pt>
    <dgm:pt modelId="{F817823F-BE3B-419A-B7B5-8A914F148DCF}" type="parTrans" cxnId="{C8546AEB-872F-43EE-8ED7-612418FAC8B9}">
      <dgm:prSet/>
      <dgm:spPr/>
      <dgm:t>
        <a:bodyPr/>
        <a:lstStyle/>
        <a:p>
          <a:endParaRPr lang="en-US"/>
        </a:p>
      </dgm:t>
    </dgm:pt>
    <dgm:pt modelId="{E167C80A-0774-40B6-9462-4429F6138432}" type="sibTrans" cxnId="{C8546AEB-872F-43EE-8ED7-612418FAC8B9}">
      <dgm:prSet/>
      <dgm:spPr/>
      <dgm:t>
        <a:bodyPr/>
        <a:lstStyle/>
        <a:p>
          <a:endParaRPr lang="en-US"/>
        </a:p>
      </dgm:t>
    </dgm:pt>
    <dgm:pt modelId="{0235C27F-4061-42E7-BBEF-72F29DAB463A}">
      <dgm:prSet/>
      <dgm:spPr/>
      <dgm:t>
        <a:bodyPr/>
        <a:lstStyle/>
        <a:p>
          <a:pPr rtl="0"/>
          <a:r>
            <a:rPr lang="en-US" smtClean="0"/>
            <a:t>SPA is built on a set of pragmatically-based parsing structures – which provides speech systems with </a:t>
          </a:r>
          <a:r>
            <a:rPr lang="en-US" i="1" smtClean="0"/>
            <a:t>pragmatic competence </a:t>
          </a:r>
          <a:r>
            <a:rPr lang="en-US" smtClean="0"/>
            <a:t>that emulate the human’s ability to understand the intended meaning of the other speaker, and other aspects of context. </a:t>
          </a:r>
          <a:endParaRPr lang="en-US"/>
        </a:p>
      </dgm:t>
    </dgm:pt>
    <dgm:pt modelId="{CDFB7C4A-428C-4CDB-B951-6406925909BF}" type="parTrans" cxnId="{5FCB8864-CC51-452C-8A70-4B1A50D30BA6}">
      <dgm:prSet/>
      <dgm:spPr/>
      <dgm:t>
        <a:bodyPr/>
        <a:lstStyle/>
        <a:p>
          <a:endParaRPr lang="en-US"/>
        </a:p>
      </dgm:t>
    </dgm:pt>
    <dgm:pt modelId="{68C0CE41-2566-4B20-B3C2-89C39029C97A}" type="sibTrans" cxnId="{5FCB8864-CC51-452C-8A70-4B1A50D30BA6}">
      <dgm:prSet/>
      <dgm:spPr/>
      <dgm:t>
        <a:bodyPr/>
        <a:lstStyle/>
        <a:p>
          <a:endParaRPr lang="en-US"/>
        </a:p>
      </dgm:t>
    </dgm:pt>
    <dgm:pt modelId="{BC7AA679-0C8A-4D2F-85AD-26ECA28012ED}" type="pres">
      <dgm:prSet presAssocID="{89F86B67-551C-4970-93C0-68B546441DFE}" presName="Name0" presStyleCnt="0">
        <dgm:presLayoutVars>
          <dgm:dir/>
          <dgm:resizeHandles val="exact"/>
        </dgm:presLayoutVars>
      </dgm:prSet>
      <dgm:spPr/>
      <dgm:t>
        <a:bodyPr/>
        <a:lstStyle/>
        <a:p>
          <a:endParaRPr lang="en-US"/>
        </a:p>
      </dgm:t>
    </dgm:pt>
    <dgm:pt modelId="{805EBD2B-2A12-4CBF-A8F2-E97CBFE100A4}" type="pres">
      <dgm:prSet presAssocID="{89F86B67-551C-4970-93C0-68B546441DFE}" presName="fgShape" presStyleLbl="fgShp" presStyleIdx="0" presStyleCnt="1"/>
      <dgm:spPr/>
    </dgm:pt>
    <dgm:pt modelId="{43D25CEC-2EAF-4A5A-A61C-2EA7F1B93AE2}" type="pres">
      <dgm:prSet presAssocID="{89F86B67-551C-4970-93C0-68B546441DFE}" presName="linComp" presStyleCnt="0"/>
      <dgm:spPr/>
    </dgm:pt>
    <dgm:pt modelId="{7C4F8367-7C6A-4909-8F55-9398A529D0BD}" type="pres">
      <dgm:prSet presAssocID="{E6541DD6-5801-4297-A0AB-DBC97F72274B}" presName="compNode" presStyleCnt="0"/>
      <dgm:spPr/>
    </dgm:pt>
    <dgm:pt modelId="{6086A2DB-A661-4323-A3A5-10F21AB38A5F}" type="pres">
      <dgm:prSet presAssocID="{E6541DD6-5801-4297-A0AB-DBC97F72274B}" presName="bkgdShape" presStyleLbl="node1" presStyleIdx="0" presStyleCnt="2"/>
      <dgm:spPr/>
      <dgm:t>
        <a:bodyPr/>
        <a:lstStyle/>
        <a:p>
          <a:endParaRPr lang="en-US"/>
        </a:p>
      </dgm:t>
    </dgm:pt>
    <dgm:pt modelId="{3CC058DD-B07C-4D2D-9872-D2FDE24DCD8F}" type="pres">
      <dgm:prSet presAssocID="{E6541DD6-5801-4297-A0AB-DBC97F72274B}" presName="nodeTx" presStyleLbl="node1" presStyleIdx="0" presStyleCnt="2">
        <dgm:presLayoutVars>
          <dgm:bulletEnabled val="1"/>
        </dgm:presLayoutVars>
      </dgm:prSet>
      <dgm:spPr/>
      <dgm:t>
        <a:bodyPr/>
        <a:lstStyle/>
        <a:p>
          <a:endParaRPr lang="en-US"/>
        </a:p>
      </dgm:t>
    </dgm:pt>
    <dgm:pt modelId="{B97BEF5A-94E8-41A7-B1B9-6ED4C8309381}" type="pres">
      <dgm:prSet presAssocID="{E6541DD6-5801-4297-A0AB-DBC97F72274B}" presName="invisiNode" presStyleLbl="node1" presStyleIdx="0" presStyleCnt="2"/>
      <dgm:spPr/>
    </dgm:pt>
    <dgm:pt modelId="{96DA2170-5D8E-41A2-8BB9-DEC03D713D25}" type="pres">
      <dgm:prSet presAssocID="{E6541DD6-5801-4297-A0AB-DBC97F72274B}" presName="imagNode" presStyleLbl="fgImgPlace1" presStyleIdx="0" presStyleCnt="2"/>
      <dgm:spPr/>
    </dgm:pt>
    <dgm:pt modelId="{FE10BFE2-572C-4B8B-BC93-612E2D96BE68}" type="pres">
      <dgm:prSet presAssocID="{E167C80A-0774-40B6-9462-4429F6138432}" presName="sibTrans" presStyleLbl="sibTrans2D1" presStyleIdx="0" presStyleCnt="0"/>
      <dgm:spPr/>
      <dgm:t>
        <a:bodyPr/>
        <a:lstStyle/>
        <a:p>
          <a:endParaRPr lang="en-US"/>
        </a:p>
      </dgm:t>
    </dgm:pt>
    <dgm:pt modelId="{2E7CFAD6-E2B8-4FA1-8A70-9363AC287802}" type="pres">
      <dgm:prSet presAssocID="{0235C27F-4061-42E7-BBEF-72F29DAB463A}" presName="compNode" presStyleCnt="0"/>
      <dgm:spPr/>
    </dgm:pt>
    <dgm:pt modelId="{76D3F674-5C07-4844-ADB6-BFEDC9DC6ADA}" type="pres">
      <dgm:prSet presAssocID="{0235C27F-4061-42E7-BBEF-72F29DAB463A}" presName="bkgdShape" presStyleLbl="node1" presStyleIdx="1" presStyleCnt="2"/>
      <dgm:spPr/>
      <dgm:t>
        <a:bodyPr/>
        <a:lstStyle/>
        <a:p>
          <a:endParaRPr lang="en-US"/>
        </a:p>
      </dgm:t>
    </dgm:pt>
    <dgm:pt modelId="{4C0DEE22-197F-4273-AFD9-D797172565B1}" type="pres">
      <dgm:prSet presAssocID="{0235C27F-4061-42E7-BBEF-72F29DAB463A}" presName="nodeTx" presStyleLbl="node1" presStyleIdx="1" presStyleCnt="2">
        <dgm:presLayoutVars>
          <dgm:bulletEnabled val="1"/>
        </dgm:presLayoutVars>
      </dgm:prSet>
      <dgm:spPr/>
      <dgm:t>
        <a:bodyPr/>
        <a:lstStyle/>
        <a:p>
          <a:endParaRPr lang="en-US"/>
        </a:p>
      </dgm:t>
    </dgm:pt>
    <dgm:pt modelId="{1B84A29C-881B-4D7A-AFD6-D4D03B228D9A}" type="pres">
      <dgm:prSet presAssocID="{0235C27F-4061-42E7-BBEF-72F29DAB463A}" presName="invisiNode" presStyleLbl="node1" presStyleIdx="1" presStyleCnt="2"/>
      <dgm:spPr/>
    </dgm:pt>
    <dgm:pt modelId="{CF614156-2FD4-4CBF-A846-6FB35BFE9FAA}" type="pres">
      <dgm:prSet presAssocID="{0235C27F-4061-42E7-BBEF-72F29DAB463A}" presName="imagNode" presStyleLbl="fgImgPlace1" presStyleIdx="1" presStyleCnt="2"/>
      <dgm:spPr/>
    </dgm:pt>
  </dgm:ptLst>
  <dgm:cxnLst>
    <dgm:cxn modelId="{404DFEC8-252F-4CB8-AFF3-6716DBB1F7F6}" type="presOf" srcId="{E167C80A-0774-40B6-9462-4429F6138432}" destId="{FE10BFE2-572C-4B8B-BC93-612E2D96BE68}" srcOrd="0" destOrd="0" presId="urn:microsoft.com/office/officeart/2005/8/layout/hList7"/>
    <dgm:cxn modelId="{C8546AEB-872F-43EE-8ED7-612418FAC8B9}" srcId="{89F86B67-551C-4970-93C0-68B546441DFE}" destId="{E6541DD6-5801-4297-A0AB-DBC97F72274B}" srcOrd="0" destOrd="0" parTransId="{F817823F-BE3B-419A-B7B5-8A914F148DCF}" sibTransId="{E167C80A-0774-40B6-9462-4429F6138432}"/>
    <dgm:cxn modelId="{23D3BBA1-2071-4185-86DF-5A3F47B85C5B}" type="presOf" srcId="{E6541DD6-5801-4297-A0AB-DBC97F72274B}" destId="{6086A2DB-A661-4323-A3A5-10F21AB38A5F}" srcOrd="0" destOrd="0" presId="urn:microsoft.com/office/officeart/2005/8/layout/hList7"/>
    <dgm:cxn modelId="{5FCB8864-CC51-452C-8A70-4B1A50D30BA6}" srcId="{89F86B67-551C-4970-93C0-68B546441DFE}" destId="{0235C27F-4061-42E7-BBEF-72F29DAB463A}" srcOrd="1" destOrd="0" parTransId="{CDFB7C4A-428C-4CDB-B951-6406925909BF}" sibTransId="{68C0CE41-2566-4B20-B3C2-89C39029C97A}"/>
    <dgm:cxn modelId="{A4D8EF21-D786-4B3B-8AAB-C97C57D39B8C}" type="presOf" srcId="{0235C27F-4061-42E7-BBEF-72F29DAB463A}" destId="{4C0DEE22-197F-4273-AFD9-D797172565B1}" srcOrd="1" destOrd="0" presId="urn:microsoft.com/office/officeart/2005/8/layout/hList7"/>
    <dgm:cxn modelId="{3D922271-7487-47DD-ACB9-E7AE7817C669}" type="presOf" srcId="{89F86B67-551C-4970-93C0-68B546441DFE}" destId="{BC7AA679-0C8A-4D2F-85AD-26ECA28012ED}" srcOrd="0" destOrd="0" presId="urn:microsoft.com/office/officeart/2005/8/layout/hList7"/>
    <dgm:cxn modelId="{72F83C18-CCB8-4591-989F-77BEA6A9FFB9}" type="presOf" srcId="{0235C27F-4061-42E7-BBEF-72F29DAB463A}" destId="{76D3F674-5C07-4844-ADB6-BFEDC9DC6ADA}" srcOrd="0" destOrd="0" presId="urn:microsoft.com/office/officeart/2005/8/layout/hList7"/>
    <dgm:cxn modelId="{45DC1A6C-0D06-48D1-B2AD-BE8CB5E43D8B}" type="presOf" srcId="{E6541DD6-5801-4297-A0AB-DBC97F72274B}" destId="{3CC058DD-B07C-4D2D-9872-D2FDE24DCD8F}" srcOrd="1" destOrd="0" presId="urn:microsoft.com/office/officeart/2005/8/layout/hList7"/>
    <dgm:cxn modelId="{D2D7755F-A362-47D6-9B39-315D1954C2DA}" type="presParOf" srcId="{BC7AA679-0C8A-4D2F-85AD-26ECA28012ED}" destId="{805EBD2B-2A12-4CBF-A8F2-E97CBFE100A4}" srcOrd="0" destOrd="0" presId="urn:microsoft.com/office/officeart/2005/8/layout/hList7"/>
    <dgm:cxn modelId="{CCD7B5E6-8377-4B2E-8A47-9E0B2D58976F}" type="presParOf" srcId="{BC7AA679-0C8A-4D2F-85AD-26ECA28012ED}" destId="{43D25CEC-2EAF-4A5A-A61C-2EA7F1B93AE2}" srcOrd="1" destOrd="0" presId="urn:microsoft.com/office/officeart/2005/8/layout/hList7"/>
    <dgm:cxn modelId="{485D8C5D-59DB-42B3-89B7-C7AEF3C8E820}" type="presParOf" srcId="{43D25CEC-2EAF-4A5A-A61C-2EA7F1B93AE2}" destId="{7C4F8367-7C6A-4909-8F55-9398A529D0BD}" srcOrd="0" destOrd="0" presId="urn:microsoft.com/office/officeart/2005/8/layout/hList7"/>
    <dgm:cxn modelId="{5488C4E5-ADD9-4D05-8506-E7A716BF75FF}" type="presParOf" srcId="{7C4F8367-7C6A-4909-8F55-9398A529D0BD}" destId="{6086A2DB-A661-4323-A3A5-10F21AB38A5F}" srcOrd="0" destOrd="0" presId="urn:microsoft.com/office/officeart/2005/8/layout/hList7"/>
    <dgm:cxn modelId="{0FC9BCCE-7185-4BAD-B484-3B8A0B559754}" type="presParOf" srcId="{7C4F8367-7C6A-4909-8F55-9398A529D0BD}" destId="{3CC058DD-B07C-4D2D-9872-D2FDE24DCD8F}" srcOrd="1" destOrd="0" presId="urn:microsoft.com/office/officeart/2005/8/layout/hList7"/>
    <dgm:cxn modelId="{8DFE284E-91A7-4888-B291-8DEC6DE75A32}" type="presParOf" srcId="{7C4F8367-7C6A-4909-8F55-9398A529D0BD}" destId="{B97BEF5A-94E8-41A7-B1B9-6ED4C8309381}" srcOrd="2" destOrd="0" presId="urn:microsoft.com/office/officeart/2005/8/layout/hList7"/>
    <dgm:cxn modelId="{C7229A35-BA8F-466B-880E-6FF01467677D}" type="presParOf" srcId="{7C4F8367-7C6A-4909-8F55-9398A529D0BD}" destId="{96DA2170-5D8E-41A2-8BB9-DEC03D713D25}" srcOrd="3" destOrd="0" presId="urn:microsoft.com/office/officeart/2005/8/layout/hList7"/>
    <dgm:cxn modelId="{EDBB243E-9027-4F0F-97A7-E08159610F07}" type="presParOf" srcId="{43D25CEC-2EAF-4A5A-A61C-2EA7F1B93AE2}" destId="{FE10BFE2-572C-4B8B-BC93-612E2D96BE68}" srcOrd="1" destOrd="0" presId="urn:microsoft.com/office/officeart/2005/8/layout/hList7"/>
    <dgm:cxn modelId="{E51B06A9-C53D-45F9-BAA1-3EE4E8050624}" type="presParOf" srcId="{43D25CEC-2EAF-4A5A-A61C-2EA7F1B93AE2}" destId="{2E7CFAD6-E2B8-4FA1-8A70-9363AC287802}" srcOrd="2" destOrd="0" presId="urn:microsoft.com/office/officeart/2005/8/layout/hList7"/>
    <dgm:cxn modelId="{9B7E2B5F-9B05-4D23-B75D-E7FE38CE1BE4}" type="presParOf" srcId="{2E7CFAD6-E2B8-4FA1-8A70-9363AC287802}" destId="{76D3F674-5C07-4844-ADB6-BFEDC9DC6ADA}" srcOrd="0" destOrd="0" presId="urn:microsoft.com/office/officeart/2005/8/layout/hList7"/>
    <dgm:cxn modelId="{058B34F7-A33B-4224-92E1-7D4F91A384E3}" type="presParOf" srcId="{2E7CFAD6-E2B8-4FA1-8A70-9363AC287802}" destId="{4C0DEE22-197F-4273-AFD9-D797172565B1}" srcOrd="1" destOrd="0" presId="urn:microsoft.com/office/officeart/2005/8/layout/hList7"/>
    <dgm:cxn modelId="{53D20236-E509-4E12-A6EC-02680594AF57}" type="presParOf" srcId="{2E7CFAD6-E2B8-4FA1-8A70-9363AC287802}" destId="{1B84A29C-881B-4D7A-AFD6-D4D03B228D9A}" srcOrd="2" destOrd="0" presId="urn:microsoft.com/office/officeart/2005/8/layout/hList7"/>
    <dgm:cxn modelId="{72AF2019-E81C-4CB3-9409-82D9353E22F9}" type="presParOf" srcId="{2E7CFAD6-E2B8-4FA1-8A70-9363AC287802}" destId="{CF614156-2FD4-4CBF-A846-6FB35BFE9FAA}" srcOrd="3" destOrd="0" presId="urn:microsoft.com/office/officeart/2005/8/layout/hList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CB4FB957-F933-4E5D-908F-871DBBE4B2B6}" type="doc">
      <dgm:prSet loTypeId="urn:microsoft.com/office/officeart/2005/8/layout/vList2" loCatId="list" qsTypeId="urn:microsoft.com/office/officeart/2005/8/quickstyle/3d2" qsCatId="3D" csTypeId="urn:microsoft.com/office/officeart/2005/8/colors/accent1_2" csCatId="accent1"/>
      <dgm:spPr/>
      <dgm:t>
        <a:bodyPr/>
        <a:lstStyle/>
        <a:p>
          <a:endParaRPr lang="en-US"/>
        </a:p>
      </dgm:t>
    </dgm:pt>
    <dgm:pt modelId="{D8FF1E98-3B49-46F0-9F38-64A99812E2DD}">
      <dgm:prSet/>
      <dgm:spPr/>
      <dgm:t>
        <a:bodyPr/>
        <a:lstStyle/>
        <a:p>
          <a:pPr algn="ctr" rtl="0"/>
          <a:r>
            <a:rPr lang="en-US" dirty="0" smtClean="0"/>
            <a:t>INDEXICALITY</a:t>
          </a:r>
          <a:endParaRPr lang="en-US" dirty="0"/>
        </a:p>
      </dgm:t>
    </dgm:pt>
    <dgm:pt modelId="{CED5DCD4-59FA-4914-9086-013E5467C7ED}" type="parTrans" cxnId="{26A16BB8-E36E-4D05-886B-F06C46B8BF82}">
      <dgm:prSet/>
      <dgm:spPr/>
      <dgm:t>
        <a:bodyPr/>
        <a:lstStyle/>
        <a:p>
          <a:endParaRPr lang="en-US"/>
        </a:p>
      </dgm:t>
    </dgm:pt>
    <dgm:pt modelId="{1276CF29-4BA3-47B3-8573-DA43BF3CAE4C}" type="sibTrans" cxnId="{26A16BB8-E36E-4D05-886B-F06C46B8BF82}">
      <dgm:prSet/>
      <dgm:spPr/>
      <dgm:t>
        <a:bodyPr/>
        <a:lstStyle/>
        <a:p>
          <a:endParaRPr lang="en-US"/>
        </a:p>
      </dgm:t>
    </dgm:pt>
    <dgm:pt modelId="{0192D464-6177-4195-B4D7-594947DEC849}" type="pres">
      <dgm:prSet presAssocID="{CB4FB957-F933-4E5D-908F-871DBBE4B2B6}" presName="linear" presStyleCnt="0">
        <dgm:presLayoutVars>
          <dgm:animLvl val="lvl"/>
          <dgm:resizeHandles val="exact"/>
        </dgm:presLayoutVars>
      </dgm:prSet>
      <dgm:spPr/>
      <dgm:t>
        <a:bodyPr/>
        <a:lstStyle/>
        <a:p>
          <a:endParaRPr lang="en-US"/>
        </a:p>
      </dgm:t>
    </dgm:pt>
    <dgm:pt modelId="{47A0BFB3-7E27-4371-BA4B-0E58F232766B}" type="pres">
      <dgm:prSet presAssocID="{D8FF1E98-3B49-46F0-9F38-64A99812E2DD}" presName="parentText" presStyleLbl="node1" presStyleIdx="0" presStyleCnt="1">
        <dgm:presLayoutVars>
          <dgm:chMax val="0"/>
          <dgm:bulletEnabled val="1"/>
        </dgm:presLayoutVars>
      </dgm:prSet>
      <dgm:spPr/>
      <dgm:t>
        <a:bodyPr/>
        <a:lstStyle/>
        <a:p>
          <a:endParaRPr lang="en-US"/>
        </a:p>
      </dgm:t>
    </dgm:pt>
  </dgm:ptLst>
  <dgm:cxnLst>
    <dgm:cxn modelId="{6E596D92-CF2B-4912-A9F9-B8CB626499A5}" type="presOf" srcId="{D8FF1E98-3B49-46F0-9F38-64A99812E2DD}" destId="{47A0BFB3-7E27-4371-BA4B-0E58F232766B}" srcOrd="0" destOrd="0" presId="urn:microsoft.com/office/officeart/2005/8/layout/vList2"/>
    <dgm:cxn modelId="{6802AB81-11C8-460D-9F57-D798828F5ED6}" type="presOf" srcId="{CB4FB957-F933-4E5D-908F-871DBBE4B2B6}" destId="{0192D464-6177-4195-B4D7-594947DEC849}" srcOrd="0" destOrd="0" presId="urn:microsoft.com/office/officeart/2005/8/layout/vList2"/>
    <dgm:cxn modelId="{26A16BB8-E36E-4D05-886B-F06C46B8BF82}" srcId="{CB4FB957-F933-4E5D-908F-871DBBE4B2B6}" destId="{D8FF1E98-3B49-46F0-9F38-64A99812E2DD}" srcOrd="0" destOrd="0" parTransId="{CED5DCD4-59FA-4914-9086-013E5467C7ED}" sibTransId="{1276CF29-4BA3-47B3-8573-DA43BF3CAE4C}"/>
    <dgm:cxn modelId="{8D867082-5436-4C05-8A82-46AD12EAAD51}" type="presParOf" srcId="{0192D464-6177-4195-B4D7-594947DEC849}" destId="{47A0BFB3-7E27-4371-BA4B-0E58F232766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E33DE9-2B5F-4E13-A9A1-122C3B8C54A9}"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en-US"/>
        </a:p>
      </dgm:t>
    </dgm:pt>
    <dgm:pt modelId="{AC2123A5-6BC5-4FD2-AA3E-7D02EF343A65}">
      <dgm:prSet/>
      <dgm:spPr/>
      <dgm:t>
        <a:bodyPr/>
        <a:lstStyle/>
        <a:p>
          <a:pPr rtl="0"/>
          <a:r>
            <a:rPr lang="en-US" dirty="0" smtClean="0"/>
            <a:t>Sequence Package Analysis and Soft Computing</a:t>
          </a:r>
          <a:br>
            <a:rPr lang="en-US" dirty="0" smtClean="0"/>
          </a:br>
          <a:r>
            <a:rPr lang="en-US" i="1" dirty="0" smtClean="0"/>
            <a:t>Introducing a New Hybrid Method to Adjust to</a:t>
          </a:r>
          <a:br>
            <a:rPr lang="en-US" i="1" dirty="0" smtClean="0"/>
          </a:br>
          <a:r>
            <a:rPr lang="en-US" i="1" dirty="0" smtClean="0"/>
            <a:t> the Fluid and Dynamic Nature of Human Speech</a:t>
          </a:r>
          <a:br>
            <a:rPr lang="en-US" i="1" dirty="0" smtClean="0"/>
          </a:br>
          <a:endParaRPr lang="en-US" dirty="0"/>
        </a:p>
      </dgm:t>
    </dgm:pt>
    <dgm:pt modelId="{77E96CF4-1327-4ADE-81A5-06855E5BB86A}" type="parTrans" cxnId="{CE497FA3-BB2C-42FB-848C-8F596CEE267B}">
      <dgm:prSet/>
      <dgm:spPr/>
      <dgm:t>
        <a:bodyPr/>
        <a:lstStyle/>
        <a:p>
          <a:endParaRPr lang="en-US"/>
        </a:p>
      </dgm:t>
    </dgm:pt>
    <dgm:pt modelId="{63AF0978-EF13-478C-8200-F9A98D0BCDEB}" type="sibTrans" cxnId="{CE497FA3-BB2C-42FB-848C-8F596CEE267B}">
      <dgm:prSet/>
      <dgm:spPr/>
      <dgm:t>
        <a:bodyPr/>
        <a:lstStyle/>
        <a:p>
          <a:endParaRPr lang="en-US"/>
        </a:p>
      </dgm:t>
    </dgm:pt>
    <dgm:pt modelId="{BE8D6196-2E8D-4501-AA0F-FDAA4B561FAC}" type="pres">
      <dgm:prSet presAssocID="{3FE33DE9-2B5F-4E13-A9A1-122C3B8C54A9}" presName="Name0" presStyleCnt="0">
        <dgm:presLayoutVars>
          <dgm:chMax val="7"/>
          <dgm:dir/>
          <dgm:animLvl val="lvl"/>
          <dgm:resizeHandles val="exact"/>
        </dgm:presLayoutVars>
      </dgm:prSet>
      <dgm:spPr/>
      <dgm:t>
        <a:bodyPr/>
        <a:lstStyle/>
        <a:p>
          <a:endParaRPr lang="en-US"/>
        </a:p>
      </dgm:t>
    </dgm:pt>
    <dgm:pt modelId="{8510899A-C848-472F-B5F2-CDCB8E427300}" type="pres">
      <dgm:prSet presAssocID="{AC2123A5-6BC5-4FD2-AA3E-7D02EF343A65}" presName="circle1" presStyleLbl="node1" presStyleIdx="0" presStyleCnt="1"/>
      <dgm:spPr/>
    </dgm:pt>
    <dgm:pt modelId="{77E18A93-2715-4158-83FA-68F324BF6F63}" type="pres">
      <dgm:prSet presAssocID="{AC2123A5-6BC5-4FD2-AA3E-7D02EF343A65}" presName="space" presStyleCnt="0"/>
      <dgm:spPr/>
    </dgm:pt>
    <dgm:pt modelId="{0E1874A6-936D-4D95-AF1C-97FC2C4DFB49}" type="pres">
      <dgm:prSet presAssocID="{AC2123A5-6BC5-4FD2-AA3E-7D02EF343A65}" presName="rect1" presStyleLbl="alignAcc1" presStyleIdx="0" presStyleCnt="1"/>
      <dgm:spPr/>
      <dgm:t>
        <a:bodyPr/>
        <a:lstStyle/>
        <a:p>
          <a:endParaRPr lang="en-US"/>
        </a:p>
      </dgm:t>
    </dgm:pt>
    <dgm:pt modelId="{375B78C9-9162-447D-AF8E-2B3CD6BD6663}" type="pres">
      <dgm:prSet presAssocID="{AC2123A5-6BC5-4FD2-AA3E-7D02EF343A65}" presName="rect1ParTxNoCh" presStyleLbl="alignAcc1" presStyleIdx="0" presStyleCnt="1">
        <dgm:presLayoutVars>
          <dgm:chMax val="1"/>
          <dgm:bulletEnabled val="1"/>
        </dgm:presLayoutVars>
      </dgm:prSet>
      <dgm:spPr/>
      <dgm:t>
        <a:bodyPr/>
        <a:lstStyle/>
        <a:p>
          <a:endParaRPr lang="en-US"/>
        </a:p>
      </dgm:t>
    </dgm:pt>
  </dgm:ptLst>
  <dgm:cxnLst>
    <dgm:cxn modelId="{C4414FB8-F2DF-4B27-B863-460636F036E5}" type="presOf" srcId="{AC2123A5-6BC5-4FD2-AA3E-7D02EF343A65}" destId="{375B78C9-9162-447D-AF8E-2B3CD6BD6663}" srcOrd="1" destOrd="0" presId="urn:microsoft.com/office/officeart/2005/8/layout/target3"/>
    <dgm:cxn modelId="{CE497FA3-BB2C-42FB-848C-8F596CEE267B}" srcId="{3FE33DE9-2B5F-4E13-A9A1-122C3B8C54A9}" destId="{AC2123A5-6BC5-4FD2-AA3E-7D02EF343A65}" srcOrd="0" destOrd="0" parTransId="{77E96CF4-1327-4ADE-81A5-06855E5BB86A}" sibTransId="{63AF0978-EF13-478C-8200-F9A98D0BCDEB}"/>
    <dgm:cxn modelId="{E96C9F09-703D-472E-817C-BF5A77A3B10E}" type="presOf" srcId="{AC2123A5-6BC5-4FD2-AA3E-7D02EF343A65}" destId="{0E1874A6-936D-4D95-AF1C-97FC2C4DFB49}" srcOrd="0" destOrd="0" presId="urn:microsoft.com/office/officeart/2005/8/layout/target3"/>
    <dgm:cxn modelId="{46D44598-785B-47E1-B5E0-A579114298C3}" type="presOf" srcId="{3FE33DE9-2B5F-4E13-A9A1-122C3B8C54A9}" destId="{BE8D6196-2E8D-4501-AA0F-FDAA4B561FAC}" srcOrd="0" destOrd="0" presId="urn:microsoft.com/office/officeart/2005/8/layout/target3"/>
    <dgm:cxn modelId="{438205E0-852D-49ED-860B-F8050FD7004A}" type="presParOf" srcId="{BE8D6196-2E8D-4501-AA0F-FDAA4B561FAC}" destId="{8510899A-C848-472F-B5F2-CDCB8E427300}" srcOrd="0" destOrd="0" presId="urn:microsoft.com/office/officeart/2005/8/layout/target3"/>
    <dgm:cxn modelId="{69F412A1-7FF7-4EC5-BA8C-DD3D92305CE0}" type="presParOf" srcId="{BE8D6196-2E8D-4501-AA0F-FDAA4B561FAC}" destId="{77E18A93-2715-4158-83FA-68F324BF6F63}" srcOrd="1" destOrd="0" presId="urn:microsoft.com/office/officeart/2005/8/layout/target3"/>
    <dgm:cxn modelId="{59BFB5E0-C880-4E78-A418-81CA5F2E8894}" type="presParOf" srcId="{BE8D6196-2E8D-4501-AA0F-FDAA4B561FAC}" destId="{0E1874A6-936D-4D95-AF1C-97FC2C4DFB49}" srcOrd="2" destOrd="0" presId="urn:microsoft.com/office/officeart/2005/8/layout/target3"/>
    <dgm:cxn modelId="{27F8C27F-C28E-4903-8417-AA441BB58369}" type="presParOf" srcId="{BE8D6196-2E8D-4501-AA0F-FDAA4B561FAC}" destId="{375B78C9-9162-447D-AF8E-2B3CD6BD6663}"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4FFE2F7F-F462-45A3-AC9F-DE18991CC492}" type="doc">
      <dgm:prSet loTypeId="urn:microsoft.com/office/officeart/2005/8/layout/hList7" loCatId="list" qsTypeId="urn:microsoft.com/office/officeart/2005/8/quickstyle/3d2" qsCatId="3D" csTypeId="urn:microsoft.com/office/officeart/2005/8/colors/colorful4" csCatId="colorful"/>
      <dgm:spPr/>
      <dgm:t>
        <a:bodyPr/>
        <a:lstStyle/>
        <a:p>
          <a:endParaRPr lang="en-US"/>
        </a:p>
      </dgm:t>
    </dgm:pt>
    <dgm:pt modelId="{9CBD9D83-7F85-4E11-97AB-9FFF719FEB5E}">
      <dgm:prSet custT="1"/>
      <dgm:spPr/>
      <dgm:t>
        <a:bodyPr/>
        <a:lstStyle/>
        <a:p>
          <a:pPr rtl="0"/>
          <a:r>
            <a:rPr lang="en-US" sz="1400" dirty="0" smtClean="0"/>
            <a:t>Indexicality: Speakers work </a:t>
          </a:r>
          <a:r>
            <a:rPr lang="en-US" sz="1400" i="1" dirty="0" smtClean="0"/>
            <a:t>actively</a:t>
          </a:r>
          <a:r>
            <a:rPr lang="en-US" sz="1400" dirty="0" smtClean="0"/>
            <a:t> to find meaning (which is not fixed as in a dictionary) for the word or phrase that is inherently unique because it is embedded in context;</a:t>
          </a:r>
          <a:endParaRPr lang="en-US" sz="1400" dirty="0"/>
        </a:p>
      </dgm:t>
    </dgm:pt>
    <dgm:pt modelId="{B3304485-8588-4738-BD02-68C8BA61B617}" type="parTrans" cxnId="{FF7E27D4-70BE-4225-9B41-2243EBA5DBD2}">
      <dgm:prSet/>
      <dgm:spPr/>
      <dgm:t>
        <a:bodyPr/>
        <a:lstStyle/>
        <a:p>
          <a:endParaRPr lang="en-US"/>
        </a:p>
      </dgm:t>
    </dgm:pt>
    <dgm:pt modelId="{FA295AA5-5B9C-4C56-8420-0E439C3BDF02}" type="sibTrans" cxnId="{FF7E27D4-70BE-4225-9B41-2243EBA5DBD2}">
      <dgm:prSet/>
      <dgm:spPr/>
      <dgm:t>
        <a:bodyPr/>
        <a:lstStyle/>
        <a:p>
          <a:endParaRPr lang="en-US"/>
        </a:p>
      </dgm:t>
    </dgm:pt>
    <dgm:pt modelId="{5B674B44-57C9-4CFF-8BB6-523FD0C33C23}">
      <dgm:prSet custT="1"/>
      <dgm:spPr/>
      <dgm:t>
        <a:bodyPr/>
        <a:lstStyle/>
        <a:p>
          <a:pPr rtl="0"/>
          <a:r>
            <a:rPr lang="en-US" sz="1200" dirty="0" smtClean="0"/>
            <a:t>Speakers overcome indexicality – the uniqueness of each contextually embedded linguistic expression – by treating </a:t>
          </a:r>
          <a:r>
            <a:rPr lang="en-US" sz="1200" i="1" dirty="0" smtClean="0"/>
            <a:t>new </a:t>
          </a:r>
          <a:r>
            <a:rPr lang="en-US" sz="1200" dirty="0" smtClean="0"/>
            <a:t>material as an instance of a presupposed underlying pattern (shaped by culturally shared knowledge, ontology, contextual meaning, etc.)   </a:t>
          </a:r>
          <a:endParaRPr lang="en-US" sz="1200" dirty="0"/>
        </a:p>
      </dgm:t>
    </dgm:pt>
    <dgm:pt modelId="{B27D70D4-F319-40E8-B353-392327A13D47}" type="parTrans" cxnId="{ED1E3D1E-B3CD-4CB7-98C5-4D9BF05D7F75}">
      <dgm:prSet/>
      <dgm:spPr/>
      <dgm:t>
        <a:bodyPr/>
        <a:lstStyle/>
        <a:p>
          <a:endParaRPr lang="en-US"/>
        </a:p>
      </dgm:t>
    </dgm:pt>
    <dgm:pt modelId="{016160F2-CB74-4917-B7B0-7405BAD5AE02}" type="sibTrans" cxnId="{ED1E3D1E-B3CD-4CB7-98C5-4D9BF05D7F75}">
      <dgm:prSet/>
      <dgm:spPr/>
      <dgm:t>
        <a:bodyPr/>
        <a:lstStyle/>
        <a:p>
          <a:endParaRPr lang="en-US"/>
        </a:p>
      </dgm:t>
    </dgm:pt>
    <dgm:pt modelId="{E419DBC4-B28E-493C-BCCF-8347D86D13C4}">
      <dgm:prSet custT="1"/>
      <dgm:spPr/>
      <dgm:t>
        <a:bodyPr/>
        <a:lstStyle/>
        <a:p>
          <a:pPr rtl="0"/>
          <a:r>
            <a:rPr lang="en-US" sz="1600" dirty="0" smtClean="0"/>
            <a:t>SPA emulates this human process by mapping out the orderly sequences that form the context of the unfolding dialog:</a:t>
          </a:r>
          <a:endParaRPr lang="en-US" sz="1600" dirty="0"/>
        </a:p>
      </dgm:t>
    </dgm:pt>
    <dgm:pt modelId="{BBDB94DB-10BE-4864-AECF-C3493650AA41}" type="parTrans" cxnId="{73AF9214-F350-47D4-B45F-C9032915C94E}">
      <dgm:prSet/>
      <dgm:spPr/>
      <dgm:t>
        <a:bodyPr/>
        <a:lstStyle/>
        <a:p>
          <a:endParaRPr lang="en-US"/>
        </a:p>
      </dgm:t>
    </dgm:pt>
    <dgm:pt modelId="{6301B833-AF2E-4590-A7FA-C42B2A6B99E6}" type="sibTrans" cxnId="{73AF9214-F350-47D4-B45F-C9032915C94E}">
      <dgm:prSet/>
      <dgm:spPr/>
      <dgm:t>
        <a:bodyPr/>
        <a:lstStyle/>
        <a:p>
          <a:endParaRPr lang="en-US"/>
        </a:p>
      </dgm:t>
    </dgm:pt>
    <dgm:pt modelId="{39275A85-638D-4EB7-BBC4-4682F5ADFB76}">
      <dgm:prSet custT="1"/>
      <dgm:spPr/>
      <dgm:t>
        <a:bodyPr/>
        <a:lstStyle/>
        <a:p>
          <a:pPr rtl="0"/>
          <a:r>
            <a:rPr lang="en-US" sz="1400" dirty="0" smtClean="0"/>
            <a:t>the grammar the chart parser operates on has alternative patterns against which the new speech input can be matched so that the correct meaning will be assigned to the speech input.   </a:t>
          </a:r>
          <a:endParaRPr lang="en-US" sz="1400" dirty="0"/>
        </a:p>
      </dgm:t>
    </dgm:pt>
    <dgm:pt modelId="{722AC5AE-C92D-4FF2-BEC4-1BA33E67F1B1}" type="parTrans" cxnId="{520F6860-C83D-472B-8E11-49BDF84C7573}">
      <dgm:prSet/>
      <dgm:spPr/>
      <dgm:t>
        <a:bodyPr/>
        <a:lstStyle/>
        <a:p>
          <a:endParaRPr lang="en-US"/>
        </a:p>
      </dgm:t>
    </dgm:pt>
    <dgm:pt modelId="{4E7D1A9A-44B8-4FEF-802C-E279C94A539C}" type="sibTrans" cxnId="{520F6860-C83D-472B-8E11-49BDF84C7573}">
      <dgm:prSet/>
      <dgm:spPr/>
      <dgm:t>
        <a:bodyPr/>
        <a:lstStyle/>
        <a:p>
          <a:endParaRPr lang="en-US"/>
        </a:p>
      </dgm:t>
    </dgm:pt>
    <dgm:pt modelId="{526FE3AE-95BC-4B97-9A00-A80A23BE8270}" type="pres">
      <dgm:prSet presAssocID="{4FFE2F7F-F462-45A3-AC9F-DE18991CC492}" presName="Name0" presStyleCnt="0">
        <dgm:presLayoutVars>
          <dgm:dir/>
          <dgm:resizeHandles val="exact"/>
        </dgm:presLayoutVars>
      </dgm:prSet>
      <dgm:spPr/>
      <dgm:t>
        <a:bodyPr/>
        <a:lstStyle/>
        <a:p>
          <a:endParaRPr lang="en-US"/>
        </a:p>
      </dgm:t>
    </dgm:pt>
    <dgm:pt modelId="{ADA952FD-E25F-4A72-BA20-50E2EBC6D1DE}" type="pres">
      <dgm:prSet presAssocID="{4FFE2F7F-F462-45A3-AC9F-DE18991CC492}" presName="fgShape" presStyleLbl="fgShp" presStyleIdx="0" presStyleCnt="1"/>
      <dgm:spPr/>
      <dgm:t>
        <a:bodyPr/>
        <a:lstStyle/>
        <a:p>
          <a:endParaRPr lang="en-US"/>
        </a:p>
      </dgm:t>
    </dgm:pt>
    <dgm:pt modelId="{187A023B-6D7F-4398-86E5-ED1F6030AF01}" type="pres">
      <dgm:prSet presAssocID="{4FFE2F7F-F462-45A3-AC9F-DE18991CC492}" presName="linComp" presStyleCnt="0"/>
      <dgm:spPr/>
      <dgm:t>
        <a:bodyPr/>
        <a:lstStyle/>
        <a:p>
          <a:endParaRPr lang="en-US"/>
        </a:p>
      </dgm:t>
    </dgm:pt>
    <dgm:pt modelId="{801D464A-34BE-4504-8875-228CBC538C4F}" type="pres">
      <dgm:prSet presAssocID="{9CBD9D83-7F85-4E11-97AB-9FFF719FEB5E}" presName="compNode" presStyleCnt="0"/>
      <dgm:spPr/>
      <dgm:t>
        <a:bodyPr/>
        <a:lstStyle/>
        <a:p>
          <a:endParaRPr lang="en-US"/>
        </a:p>
      </dgm:t>
    </dgm:pt>
    <dgm:pt modelId="{B226D4E3-E961-4762-A0A8-48F6C8ABAFDA}" type="pres">
      <dgm:prSet presAssocID="{9CBD9D83-7F85-4E11-97AB-9FFF719FEB5E}" presName="bkgdShape" presStyleLbl="node1" presStyleIdx="0" presStyleCnt="4"/>
      <dgm:spPr/>
      <dgm:t>
        <a:bodyPr/>
        <a:lstStyle/>
        <a:p>
          <a:endParaRPr lang="en-US"/>
        </a:p>
      </dgm:t>
    </dgm:pt>
    <dgm:pt modelId="{1DA3A659-5231-4255-9442-15DB5AE06803}" type="pres">
      <dgm:prSet presAssocID="{9CBD9D83-7F85-4E11-97AB-9FFF719FEB5E}" presName="nodeTx" presStyleLbl="node1" presStyleIdx="0" presStyleCnt="4">
        <dgm:presLayoutVars>
          <dgm:bulletEnabled val="1"/>
        </dgm:presLayoutVars>
      </dgm:prSet>
      <dgm:spPr/>
      <dgm:t>
        <a:bodyPr/>
        <a:lstStyle/>
        <a:p>
          <a:endParaRPr lang="en-US"/>
        </a:p>
      </dgm:t>
    </dgm:pt>
    <dgm:pt modelId="{AD4E9B49-381C-4521-B09A-6CD562C7EFD2}" type="pres">
      <dgm:prSet presAssocID="{9CBD9D83-7F85-4E11-97AB-9FFF719FEB5E}" presName="invisiNode" presStyleLbl="node1" presStyleIdx="0" presStyleCnt="4"/>
      <dgm:spPr/>
      <dgm:t>
        <a:bodyPr/>
        <a:lstStyle/>
        <a:p>
          <a:endParaRPr lang="en-US"/>
        </a:p>
      </dgm:t>
    </dgm:pt>
    <dgm:pt modelId="{4A1B39FE-7530-418F-93AD-84ADB04DA137}" type="pres">
      <dgm:prSet presAssocID="{9CBD9D83-7F85-4E11-97AB-9FFF719FEB5E}" presName="imagNode" presStyleLbl="fgImgPlace1" presStyleIdx="0" presStyleCnt="4"/>
      <dgm:spPr/>
      <dgm:t>
        <a:bodyPr/>
        <a:lstStyle/>
        <a:p>
          <a:endParaRPr lang="en-US"/>
        </a:p>
      </dgm:t>
    </dgm:pt>
    <dgm:pt modelId="{C18A12EC-B20A-420A-840D-FB9E0D767C13}" type="pres">
      <dgm:prSet presAssocID="{FA295AA5-5B9C-4C56-8420-0E439C3BDF02}" presName="sibTrans" presStyleLbl="sibTrans2D1" presStyleIdx="0" presStyleCnt="0"/>
      <dgm:spPr/>
      <dgm:t>
        <a:bodyPr/>
        <a:lstStyle/>
        <a:p>
          <a:endParaRPr lang="en-US"/>
        </a:p>
      </dgm:t>
    </dgm:pt>
    <dgm:pt modelId="{97545BFC-614E-4BC0-89DB-30842331DBD5}" type="pres">
      <dgm:prSet presAssocID="{5B674B44-57C9-4CFF-8BB6-523FD0C33C23}" presName="compNode" presStyleCnt="0"/>
      <dgm:spPr/>
      <dgm:t>
        <a:bodyPr/>
        <a:lstStyle/>
        <a:p>
          <a:endParaRPr lang="en-US"/>
        </a:p>
      </dgm:t>
    </dgm:pt>
    <dgm:pt modelId="{860C4B81-8196-4C3D-BA0D-89F8D5DCCE76}" type="pres">
      <dgm:prSet presAssocID="{5B674B44-57C9-4CFF-8BB6-523FD0C33C23}" presName="bkgdShape" presStyleLbl="node1" presStyleIdx="1" presStyleCnt="4" custLinFactNeighborX="-798" custLinFactNeighborY="-1684"/>
      <dgm:spPr/>
      <dgm:t>
        <a:bodyPr/>
        <a:lstStyle/>
        <a:p>
          <a:endParaRPr lang="en-US"/>
        </a:p>
      </dgm:t>
    </dgm:pt>
    <dgm:pt modelId="{9F95905C-83F6-45BF-A375-8D7372C8942D}" type="pres">
      <dgm:prSet presAssocID="{5B674B44-57C9-4CFF-8BB6-523FD0C33C23}" presName="nodeTx" presStyleLbl="node1" presStyleIdx="1" presStyleCnt="4">
        <dgm:presLayoutVars>
          <dgm:bulletEnabled val="1"/>
        </dgm:presLayoutVars>
      </dgm:prSet>
      <dgm:spPr/>
      <dgm:t>
        <a:bodyPr/>
        <a:lstStyle/>
        <a:p>
          <a:endParaRPr lang="en-US"/>
        </a:p>
      </dgm:t>
    </dgm:pt>
    <dgm:pt modelId="{DE3E3D9F-E3AA-432B-A11D-0B37FFF638B9}" type="pres">
      <dgm:prSet presAssocID="{5B674B44-57C9-4CFF-8BB6-523FD0C33C23}" presName="invisiNode" presStyleLbl="node1" presStyleIdx="1" presStyleCnt="4"/>
      <dgm:spPr/>
      <dgm:t>
        <a:bodyPr/>
        <a:lstStyle/>
        <a:p>
          <a:endParaRPr lang="en-US"/>
        </a:p>
      </dgm:t>
    </dgm:pt>
    <dgm:pt modelId="{0D00B2A2-14C3-47E8-BB80-7E410747D717}" type="pres">
      <dgm:prSet presAssocID="{5B674B44-57C9-4CFF-8BB6-523FD0C33C23}" presName="imagNode" presStyleLbl="fgImgPlace1" presStyleIdx="1" presStyleCnt="4"/>
      <dgm:spPr/>
      <dgm:t>
        <a:bodyPr/>
        <a:lstStyle/>
        <a:p>
          <a:endParaRPr lang="en-US"/>
        </a:p>
      </dgm:t>
    </dgm:pt>
    <dgm:pt modelId="{1A06F7DF-DF5C-4E2A-AC3B-9501F83F3317}" type="pres">
      <dgm:prSet presAssocID="{016160F2-CB74-4917-B7B0-7405BAD5AE02}" presName="sibTrans" presStyleLbl="sibTrans2D1" presStyleIdx="0" presStyleCnt="0"/>
      <dgm:spPr/>
      <dgm:t>
        <a:bodyPr/>
        <a:lstStyle/>
        <a:p>
          <a:endParaRPr lang="en-US"/>
        </a:p>
      </dgm:t>
    </dgm:pt>
    <dgm:pt modelId="{78E16ABC-7E8D-4ADA-B498-90CB9BBC0943}" type="pres">
      <dgm:prSet presAssocID="{E419DBC4-B28E-493C-BCCF-8347D86D13C4}" presName="compNode" presStyleCnt="0"/>
      <dgm:spPr/>
      <dgm:t>
        <a:bodyPr/>
        <a:lstStyle/>
        <a:p>
          <a:endParaRPr lang="en-US"/>
        </a:p>
      </dgm:t>
    </dgm:pt>
    <dgm:pt modelId="{A5B31D1A-A9D6-4011-B39A-2DC2DB07B560}" type="pres">
      <dgm:prSet presAssocID="{E419DBC4-B28E-493C-BCCF-8347D86D13C4}" presName="bkgdShape" presStyleLbl="node1" presStyleIdx="2" presStyleCnt="4"/>
      <dgm:spPr/>
      <dgm:t>
        <a:bodyPr/>
        <a:lstStyle/>
        <a:p>
          <a:endParaRPr lang="en-US"/>
        </a:p>
      </dgm:t>
    </dgm:pt>
    <dgm:pt modelId="{726F7314-776A-42F5-8F71-CB638988B6DB}" type="pres">
      <dgm:prSet presAssocID="{E419DBC4-B28E-493C-BCCF-8347D86D13C4}" presName="nodeTx" presStyleLbl="node1" presStyleIdx="2" presStyleCnt="4">
        <dgm:presLayoutVars>
          <dgm:bulletEnabled val="1"/>
        </dgm:presLayoutVars>
      </dgm:prSet>
      <dgm:spPr/>
      <dgm:t>
        <a:bodyPr/>
        <a:lstStyle/>
        <a:p>
          <a:endParaRPr lang="en-US"/>
        </a:p>
      </dgm:t>
    </dgm:pt>
    <dgm:pt modelId="{7B678860-03E1-4D88-AFCE-E4BD68660807}" type="pres">
      <dgm:prSet presAssocID="{E419DBC4-B28E-493C-BCCF-8347D86D13C4}" presName="invisiNode" presStyleLbl="node1" presStyleIdx="2" presStyleCnt="4"/>
      <dgm:spPr/>
      <dgm:t>
        <a:bodyPr/>
        <a:lstStyle/>
        <a:p>
          <a:endParaRPr lang="en-US"/>
        </a:p>
      </dgm:t>
    </dgm:pt>
    <dgm:pt modelId="{3ABC39E6-1074-4F6C-95DE-A346C5C6E0A9}" type="pres">
      <dgm:prSet presAssocID="{E419DBC4-B28E-493C-BCCF-8347D86D13C4}" presName="imagNode" presStyleLbl="fgImgPlace1" presStyleIdx="2" presStyleCnt="4"/>
      <dgm:spPr/>
      <dgm:t>
        <a:bodyPr/>
        <a:lstStyle/>
        <a:p>
          <a:endParaRPr lang="en-US"/>
        </a:p>
      </dgm:t>
    </dgm:pt>
    <dgm:pt modelId="{CCF9271F-EFB3-4D22-9A32-DAA0B8B57588}" type="pres">
      <dgm:prSet presAssocID="{6301B833-AF2E-4590-A7FA-C42B2A6B99E6}" presName="sibTrans" presStyleLbl="sibTrans2D1" presStyleIdx="0" presStyleCnt="0"/>
      <dgm:spPr/>
      <dgm:t>
        <a:bodyPr/>
        <a:lstStyle/>
        <a:p>
          <a:endParaRPr lang="en-US"/>
        </a:p>
      </dgm:t>
    </dgm:pt>
    <dgm:pt modelId="{F23FCD3B-83D9-4A8A-80F6-D25E2C1C410C}" type="pres">
      <dgm:prSet presAssocID="{39275A85-638D-4EB7-BBC4-4682F5ADFB76}" presName="compNode" presStyleCnt="0"/>
      <dgm:spPr/>
      <dgm:t>
        <a:bodyPr/>
        <a:lstStyle/>
        <a:p>
          <a:endParaRPr lang="en-US"/>
        </a:p>
      </dgm:t>
    </dgm:pt>
    <dgm:pt modelId="{297A9DC7-2C54-47E2-8093-C4323901A338}" type="pres">
      <dgm:prSet presAssocID="{39275A85-638D-4EB7-BBC4-4682F5ADFB76}" presName="bkgdShape" presStyleLbl="node1" presStyleIdx="3" presStyleCnt="4"/>
      <dgm:spPr/>
      <dgm:t>
        <a:bodyPr/>
        <a:lstStyle/>
        <a:p>
          <a:endParaRPr lang="en-US"/>
        </a:p>
      </dgm:t>
    </dgm:pt>
    <dgm:pt modelId="{A27E42E0-3C94-405F-95C9-439097AD4EA4}" type="pres">
      <dgm:prSet presAssocID="{39275A85-638D-4EB7-BBC4-4682F5ADFB76}" presName="nodeTx" presStyleLbl="node1" presStyleIdx="3" presStyleCnt="4">
        <dgm:presLayoutVars>
          <dgm:bulletEnabled val="1"/>
        </dgm:presLayoutVars>
      </dgm:prSet>
      <dgm:spPr/>
      <dgm:t>
        <a:bodyPr/>
        <a:lstStyle/>
        <a:p>
          <a:endParaRPr lang="en-US"/>
        </a:p>
      </dgm:t>
    </dgm:pt>
    <dgm:pt modelId="{EEE79F9D-E1F6-471C-BC77-100CF655FBF9}" type="pres">
      <dgm:prSet presAssocID="{39275A85-638D-4EB7-BBC4-4682F5ADFB76}" presName="invisiNode" presStyleLbl="node1" presStyleIdx="3" presStyleCnt="4"/>
      <dgm:spPr/>
      <dgm:t>
        <a:bodyPr/>
        <a:lstStyle/>
        <a:p>
          <a:endParaRPr lang="en-US"/>
        </a:p>
      </dgm:t>
    </dgm:pt>
    <dgm:pt modelId="{3CAAB11F-A92B-4625-92B3-F697C99FF5BD}" type="pres">
      <dgm:prSet presAssocID="{39275A85-638D-4EB7-BBC4-4682F5ADFB76}" presName="imagNode" presStyleLbl="fgImgPlace1" presStyleIdx="3" presStyleCnt="4"/>
      <dgm:spPr/>
      <dgm:t>
        <a:bodyPr/>
        <a:lstStyle/>
        <a:p>
          <a:endParaRPr lang="en-US"/>
        </a:p>
      </dgm:t>
    </dgm:pt>
  </dgm:ptLst>
  <dgm:cxnLst>
    <dgm:cxn modelId="{4214AB93-E0E6-4525-B1A6-7BFB629F862C}" type="presOf" srcId="{5B674B44-57C9-4CFF-8BB6-523FD0C33C23}" destId="{9F95905C-83F6-45BF-A375-8D7372C8942D}" srcOrd="1" destOrd="0" presId="urn:microsoft.com/office/officeart/2005/8/layout/hList7"/>
    <dgm:cxn modelId="{CD9B4DBE-349F-48EE-A835-131F6C2A0DC3}" type="presOf" srcId="{39275A85-638D-4EB7-BBC4-4682F5ADFB76}" destId="{297A9DC7-2C54-47E2-8093-C4323901A338}" srcOrd="0" destOrd="0" presId="urn:microsoft.com/office/officeart/2005/8/layout/hList7"/>
    <dgm:cxn modelId="{047B9742-5A1E-41FA-8925-B63EACBE4183}" type="presOf" srcId="{9CBD9D83-7F85-4E11-97AB-9FFF719FEB5E}" destId="{B226D4E3-E961-4762-A0A8-48F6C8ABAFDA}" srcOrd="0" destOrd="0" presId="urn:microsoft.com/office/officeart/2005/8/layout/hList7"/>
    <dgm:cxn modelId="{EECC1B77-3DB8-4AF8-A280-501A4520EB66}" type="presOf" srcId="{9CBD9D83-7F85-4E11-97AB-9FFF719FEB5E}" destId="{1DA3A659-5231-4255-9442-15DB5AE06803}" srcOrd="1" destOrd="0" presId="urn:microsoft.com/office/officeart/2005/8/layout/hList7"/>
    <dgm:cxn modelId="{A66143E0-43EB-4607-A6A3-4CDF6F71E528}" type="presOf" srcId="{E419DBC4-B28E-493C-BCCF-8347D86D13C4}" destId="{A5B31D1A-A9D6-4011-B39A-2DC2DB07B560}" srcOrd="0" destOrd="0" presId="urn:microsoft.com/office/officeart/2005/8/layout/hList7"/>
    <dgm:cxn modelId="{C6D08904-45DF-43A2-9544-A8BFC1F6B2B3}" type="presOf" srcId="{E419DBC4-B28E-493C-BCCF-8347D86D13C4}" destId="{726F7314-776A-42F5-8F71-CB638988B6DB}" srcOrd="1" destOrd="0" presId="urn:microsoft.com/office/officeart/2005/8/layout/hList7"/>
    <dgm:cxn modelId="{ABD90E1A-691E-40D5-B126-B30951E23AB0}" type="presOf" srcId="{5B674B44-57C9-4CFF-8BB6-523FD0C33C23}" destId="{860C4B81-8196-4C3D-BA0D-89F8D5DCCE76}" srcOrd="0" destOrd="0" presId="urn:microsoft.com/office/officeart/2005/8/layout/hList7"/>
    <dgm:cxn modelId="{736C9AD1-C8B3-4826-B28B-495B4332C251}" type="presOf" srcId="{016160F2-CB74-4917-B7B0-7405BAD5AE02}" destId="{1A06F7DF-DF5C-4E2A-AC3B-9501F83F3317}" srcOrd="0" destOrd="0" presId="urn:microsoft.com/office/officeart/2005/8/layout/hList7"/>
    <dgm:cxn modelId="{FF7E27D4-70BE-4225-9B41-2243EBA5DBD2}" srcId="{4FFE2F7F-F462-45A3-AC9F-DE18991CC492}" destId="{9CBD9D83-7F85-4E11-97AB-9FFF719FEB5E}" srcOrd="0" destOrd="0" parTransId="{B3304485-8588-4738-BD02-68C8BA61B617}" sibTransId="{FA295AA5-5B9C-4C56-8420-0E439C3BDF02}"/>
    <dgm:cxn modelId="{DBD84FA2-E96D-40FC-8D03-BA282567FEED}" type="presOf" srcId="{4FFE2F7F-F462-45A3-AC9F-DE18991CC492}" destId="{526FE3AE-95BC-4B97-9A00-A80A23BE8270}" srcOrd="0" destOrd="0" presId="urn:microsoft.com/office/officeart/2005/8/layout/hList7"/>
    <dgm:cxn modelId="{520F6860-C83D-472B-8E11-49BDF84C7573}" srcId="{4FFE2F7F-F462-45A3-AC9F-DE18991CC492}" destId="{39275A85-638D-4EB7-BBC4-4682F5ADFB76}" srcOrd="3" destOrd="0" parTransId="{722AC5AE-C92D-4FF2-BEC4-1BA33E67F1B1}" sibTransId="{4E7D1A9A-44B8-4FEF-802C-E279C94A539C}"/>
    <dgm:cxn modelId="{73AF9214-F350-47D4-B45F-C9032915C94E}" srcId="{4FFE2F7F-F462-45A3-AC9F-DE18991CC492}" destId="{E419DBC4-B28E-493C-BCCF-8347D86D13C4}" srcOrd="2" destOrd="0" parTransId="{BBDB94DB-10BE-4864-AECF-C3493650AA41}" sibTransId="{6301B833-AF2E-4590-A7FA-C42B2A6B99E6}"/>
    <dgm:cxn modelId="{ED1E3D1E-B3CD-4CB7-98C5-4D9BF05D7F75}" srcId="{4FFE2F7F-F462-45A3-AC9F-DE18991CC492}" destId="{5B674B44-57C9-4CFF-8BB6-523FD0C33C23}" srcOrd="1" destOrd="0" parTransId="{B27D70D4-F319-40E8-B353-392327A13D47}" sibTransId="{016160F2-CB74-4917-B7B0-7405BAD5AE02}"/>
    <dgm:cxn modelId="{6E6FC2CC-8D2F-4659-9792-E7E1BE3C2361}" type="presOf" srcId="{FA295AA5-5B9C-4C56-8420-0E439C3BDF02}" destId="{C18A12EC-B20A-420A-840D-FB9E0D767C13}" srcOrd="0" destOrd="0" presId="urn:microsoft.com/office/officeart/2005/8/layout/hList7"/>
    <dgm:cxn modelId="{59303A16-297D-4388-A394-D561BF7D00B4}" type="presOf" srcId="{6301B833-AF2E-4590-A7FA-C42B2A6B99E6}" destId="{CCF9271F-EFB3-4D22-9A32-DAA0B8B57588}" srcOrd="0" destOrd="0" presId="urn:microsoft.com/office/officeart/2005/8/layout/hList7"/>
    <dgm:cxn modelId="{6B63D768-36BF-4F62-B99E-BF4F197DAA9D}" type="presOf" srcId="{39275A85-638D-4EB7-BBC4-4682F5ADFB76}" destId="{A27E42E0-3C94-405F-95C9-439097AD4EA4}" srcOrd="1" destOrd="0" presId="urn:microsoft.com/office/officeart/2005/8/layout/hList7"/>
    <dgm:cxn modelId="{EAE73BAC-F3C4-41CE-B108-7546D822CBE7}" type="presParOf" srcId="{526FE3AE-95BC-4B97-9A00-A80A23BE8270}" destId="{ADA952FD-E25F-4A72-BA20-50E2EBC6D1DE}" srcOrd="0" destOrd="0" presId="urn:microsoft.com/office/officeart/2005/8/layout/hList7"/>
    <dgm:cxn modelId="{5B3EA116-4A45-4AF7-BE59-B1E36DA1304D}" type="presParOf" srcId="{526FE3AE-95BC-4B97-9A00-A80A23BE8270}" destId="{187A023B-6D7F-4398-86E5-ED1F6030AF01}" srcOrd="1" destOrd="0" presId="urn:microsoft.com/office/officeart/2005/8/layout/hList7"/>
    <dgm:cxn modelId="{D8D6A06D-8E62-49CD-99C3-C67B853BBD15}" type="presParOf" srcId="{187A023B-6D7F-4398-86E5-ED1F6030AF01}" destId="{801D464A-34BE-4504-8875-228CBC538C4F}" srcOrd="0" destOrd="0" presId="urn:microsoft.com/office/officeart/2005/8/layout/hList7"/>
    <dgm:cxn modelId="{B3EBC9F9-5849-4487-A446-0092AFE42EB3}" type="presParOf" srcId="{801D464A-34BE-4504-8875-228CBC538C4F}" destId="{B226D4E3-E961-4762-A0A8-48F6C8ABAFDA}" srcOrd="0" destOrd="0" presId="urn:microsoft.com/office/officeart/2005/8/layout/hList7"/>
    <dgm:cxn modelId="{0EC42ADA-C807-4B19-AAE4-8AF58C22B93F}" type="presParOf" srcId="{801D464A-34BE-4504-8875-228CBC538C4F}" destId="{1DA3A659-5231-4255-9442-15DB5AE06803}" srcOrd="1" destOrd="0" presId="urn:microsoft.com/office/officeart/2005/8/layout/hList7"/>
    <dgm:cxn modelId="{A71FF292-3604-49F3-A80A-D4904A1842A7}" type="presParOf" srcId="{801D464A-34BE-4504-8875-228CBC538C4F}" destId="{AD4E9B49-381C-4521-B09A-6CD562C7EFD2}" srcOrd="2" destOrd="0" presId="urn:microsoft.com/office/officeart/2005/8/layout/hList7"/>
    <dgm:cxn modelId="{610C9216-0A16-4853-8821-3D2F0C0BBE95}" type="presParOf" srcId="{801D464A-34BE-4504-8875-228CBC538C4F}" destId="{4A1B39FE-7530-418F-93AD-84ADB04DA137}" srcOrd="3" destOrd="0" presId="urn:microsoft.com/office/officeart/2005/8/layout/hList7"/>
    <dgm:cxn modelId="{597D99E0-DB03-4BAE-84B5-7CD4D8B1411B}" type="presParOf" srcId="{187A023B-6D7F-4398-86E5-ED1F6030AF01}" destId="{C18A12EC-B20A-420A-840D-FB9E0D767C13}" srcOrd="1" destOrd="0" presId="urn:microsoft.com/office/officeart/2005/8/layout/hList7"/>
    <dgm:cxn modelId="{67950B42-5DD3-4E47-97BC-4EDF229660DB}" type="presParOf" srcId="{187A023B-6D7F-4398-86E5-ED1F6030AF01}" destId="{97545BFC-614E-4BC0-89DB-30842331DBD5}" srcOrd="2" destOrd="0" presId="urn:microsoft.com/office/officeart/2005/8/layout/hList7"/>
    <dgm:cxn modelId="{3FBD9DD7-EE05-456C-8D81-F1F5241B94F7}" type="presParOf" srcId="{97545BFC-614E-4BC0-89DB-30842331DBD5}" destId="{860C4B81-8196-4C3D-BA0D-89F8D5DCCE76}" srcOrd="0" destOrd="0" presId="urn:microsoft.com/office/officeart/2005/8/layout/hList7"/>
    <dgm:cxn modelId="{D2CE9767-C4AD-4454-98EE-1454B50A7F1C}" type="presParOf" srcId="{97545BFC-614E-4BC0-89DB-30842331DBD5}" destId="{9F95905C-83F6-45BF-A375-8D7372C8942D}" srcOrd="1" destOrd="0" presId="urn:microsoft.com/office/officeart/2005/8/layout/hList7"/>
    <dgm:cxn modelId="{B9CF0965-D80E-4E03-AA4A-A1EF26D56023}" type="presParOf" srcId="{97545BFC-614E-4BC0-89DB-30842331DBD5}" destId="{DE3E3D9F-E3AA-432B-A11D-0B37FFF638B9}" srcOrd="2" destOrd="0" presId="urn:microsoft.com/office/officeart/2005/8/layout/hList7"/>
    <dgm:cxn modelId="{7924F943-C83F-49FC-AD50-670F0D5D597C}" type="presParOf" srcId="{97545BFC-614E-4BC0-89DB-30842331DBD5}" destId="{0D00B2A2-14C3-47E8-BB80-7E410747D717}" srcOrd="3" destOrd="0" presId="urn:microsoft.com/office/officeart/2005/8/layout/hList7"/>
    <dgm:cxn modelId="{4E419FD2-FC19-4574-8F3E-FD195557DA50}" type="presParOf" srcId="{187A023B-6D7F-4398-86E5-ED1F6030AF01}" destId="{1A06F7DF-DF5C-4E2A-AC3B-9501F83F3317}" srcOrd="3" destOrd="0" presId="urn:microsoft.com/office/officeart/2005/8/layout/hList7"/>
    <dgm:cxn modelId="{BB40E54E-920F-4CD2-80AA-CBD8D2052A72}" type="presParOf" srcId="{187A023B-6D7F-4398-86E5-ED1F6030AF01}" destId="{78E16ABC-7E8D-4ADA-B498-90CB9BBC0943}" srcOrd="4" destOrd="0" presId="urn:microsoft.com/office/officeart/2005/8/layout/hList7"/>
    <dgm:cxn modelId="{EB3F7798-39A5-4BAB-8212-E6AEACD2D961}" type="presParOf" srcId="{78E16ABC-7E8D-4ADA-B498-90CB9BBC0943}" destId="{A5B31D1A-A9D6-4011-B39A-2DC2DB07B560}" srcOrd="0" destOrd="0" presId="urn:microsoft.com/office/officeart/2005/8/layout/hList7"/>
    <dgm:cxn modelId="{797FAAF4-7FAA-4D9E-8B20-CB6DA23560A8}" type="presParOf" srcId="{78E16ABC-7E8D-4ADA-B498-90CB9BBC0943}" destId="{726F7314-776A-42F5-8F71-CB638988B6DB}" srcOrd="1" destOrd="0" presId="urn:microsoft.com/office/officeart/2005/8/layout/hList7"/>
    <dgm:cxn modelId="{C264CE0C-DB65-4D5A-AD05-3711F4A10E95}" type="presParOf" srcId="{78E16ABC-7E8D-4ADA-B498-90CB9BBC0943}" destId="{7B678860-03E1-4D88-AFCE-E4BD68660807}" srcOrd="2" destOrd="0" presId="urn:microsoft.com/office/officeart/2005/8/layout/hList7"/>
    <dgm:cxn modelId="{A283E859-45F4-4F26-9F21-5A1B067FA056}" type="presParOf" srcId="{78E16ABC-7E8D-4ADA-B498-90CB9BBC0943}" destId="{3ABC39E6-1074-4F6C-95DE-A346C5C6E0A9}" srcOrd="3" destOrd="0" presId="urn:microsoft.com/office/officeart/2005/8/layout/hList7"/>
    <dgm:cxn modelId="{C1B4820E-2A89-4A27-A431-654B67B8DB5A}" type="presParOf" srcId="{187A023B-6D7F-4398-86E5-ED1F6030AF01}" destId="{CCF9271F-EFB3-4D22-9A32-DAA0B8B57588}" srcOrd="5" destOrd="0" presId="urn:microsoft.com/office/officeart/2005/8/layout/hList7"/>
    <dgm:cxn modelId="{CAD6606B-C5B9-4AA7-92F5-B5C2F10B2268}" type="presParOf" srcId="{187A023B-6D7F-4398-86E5-ED1F6030AF01}" destId="{F23FCD3B-83D9-4A8A-80F6-D25E2C1C410C}" srcOrd="6" destOrd="0" presId="urn:microsoft.com/office/officeart/2005/8/layout/hList7"/>
    <dgm:cxn modelId="{0E703856-EE81-404B-A4FD-715885167425}" type="presParOf" srcId="{F23FCD3B-83D9-4A8A-80F6-D25E2C1C410C}" destId="{297A9DC7-2C54-47E2-8093-C4323901A338}" srcOrd="0" destOrd="0" presId="urn:microsoft.com/office/officeart/2005/8/layout/hList7"/>
    <dgm:cxn modelId="{1A9501A0-E8D5-44C3-87F2-EBC5AC971E51}" type="presParOf" srcId="{F23FCD3B-83D9-4A8A-80F6-D25E2C1C410C}" destId="{A27E42E0-3C94-405F-95C9-439097AD4EA4}" srcOrd="1" destOrd="0" presId="urn:microsoft.com/office/officeart/2005/8/layout/hList7"/>
    <dgm:cxn modelId="{5C23E9E7-083E-4A2D-8E3A-DEDA0A31D8CA}" type="presParOf" srcId="{F23FCD3B-83D9-4A8A-80F6-D25E2C1C410C}" destId="{EEE79F9D-E1F6-471C-BC77-100CF655FBF9}" srcOrd="2" destOrd="0" presId="urn:microsoft.com/office/officeart/2005/8/layout/hList7"/>
    <dgm:cxn modelId="{AEA6D644-D17D-4447-A125-CD0234402244}" type="presParOf" srcId="{F23FCD3B-83D9-4A8A-80F6-D25E2C1C410C}" destId="{3CAAB11F-A92B-4625-92B3-F697C99FF5BD}" srcOrd="3" destOrd="0" presId="urn:microsoft.com/office/officeart/2005/8/layout/hList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60C485FD-C3B8-4D40-AB65-7AE0375B8DC5}" type="doc">
      <dgm:prSet loTypeId="urn:microsoft.com/office/officeart/2005/8/layout/process1" loCatId="process" qsTypeId="urn:microsoft.com/office/officeart/2005/8/quickstyle/simple3" qsCatId="simple" csTypeId="urn:microsoft.com/office/officeart/2005/8/colors/accent2_2" csCatId="accent2"/>
      <dgm:spPr/>
      <dgm:t>
        <a:bodyPr/>
        <a:lstStyle/>
        <a:p>
          <a:endParaRPr lang="en-US"/>
        </a:p>
      </dgm:t>
    </dgm:pt>
    <dgm:pt modelId="{6ECC3BF4-8FA6-4E49-96B8-1AE99A000F20}">
      <dgm:prSet/>
      <dgm:spPr/>
      <dgm:t>
        <a:bodyPr/>
        <a:lstStyle/>
        <a:p>
          <a:pPr rtl="0"/>
          <a:r>
            <a:rPr lang="en-US" dirty="0" smtClean="0"/>
            <a:t>Industrial and Environmental Applications for SPA</a:t>
          </a:r>
          <a:endParaRPr lang="en-US" dirty="0"/>
        </a:p>
      </dgm:t>
    </dgm:pt>
    <dgm:pt modelId="{1F31AB58-84B4-457C-8ABB-1012B78F09F0}" type="parTrans" cxnId="{3259E697-7F4E-41A6-B2B7-9FA7F3A72782}">
      <dgm:prSet/>
      <dgm:spPr/>
      <dgm:t>
        <a:bodyPr/>
        <a:lstStyle/>
        <a:p>
          <a:endParaRPr lang="en-US"/>
        </a:p>
      </dgm:t>
    </dgm:pt>
    <dgm:pt modelId="{3A0BB166-E6F7-460C-9252-0FEE536D637A}" type="sibTrans" cxnId="{3259E697-7F4E-41A6-B2B7-9FA7F3A72782}">
      <dgm:prSet/>
      <dgm:spPr/>
      <dgm:t>
        <a:bodyPr/>
        <a:lstStyle/>
        <a:p>
          <a:endParaRPr lang="en-US"/>
        </a:p>
      </dgm:t>
    </dgm:pt>
    <dgm:pt modelId="{6421D722-020E-4F6D-AAAE-3AD31EAD34B0}" type="pres">
      <dgm:prSet presAssocID="{60C485FD-C3B8-4D40-AB65-7AE0375B8DC5}" presName="Name0" presStyleCnt="0">
        <dgm:presLayoutVars>
          <dgm:dir/>
          <dgm:resizeHandles val="exact"/>
        </dgm:presLayoutVars>
      </dgm:prSet>
      <dgm:spPr/>
      <dgm:t>
        <a:bodyPr/>
        <a:lstStyle/>
        <a:p>
          <a:endParaRPr lang="en-US"/>
        </a:p>
      </dgm:t>
    </dgm:pt>
    <dgm:pt modelId="{AD1376CE-CD6C-44BE-B111-E72DE3BE026A}" type="pres">
      <dgm:prSet presAssocID="{6ECC3BF4-8FA6-4E49-96B8-1AE99A000F20}" presName="node" presStyleLbl="node1" presStyleIdx="0" presStyleCnt="1">
        <dgm:presLayoutVars>
          <dgm:bulletEnabled val="1"/>
        </dgm:presLayoutVars>
      </dgm:prSet>
      <dgm:spPr/>
      <dgm:t>
        <a:bodyPr/>
        <a:lstStyle/>
        <a:p>
          <a:endParaRPr lang="en-US"/>
        </a:p>
      </dgm:t>
    </dgm:pt>
  </dgm:ptLst>
  <dgm:cxnLst>
    <dgm:cxn modelId="{225A34E7-D037-4BC3-8B70-D85AAA6164C2}" type="presOf" srcId="{6ECC3BF4-8FA6-4E49-96B8-1AE99A000F20}" destId="{AD1376CE-CD6C-44BE-B111-E72DE3BE026A}" srcOrd="0" destOrd="0" presId="urn:microsoft.com/office/officeart/2005/8/layout/process1"/>
    <dgm:cxn modelId="{3259E697-7F4E-41A6-B2B7-9FA7F3A72782}" srcId="{60C485FD-C3B8-4D40-AB65-7AE0375B8DC5}" destId="{6ECC3BF4-8FA6-4E49-96B8-1AE99A000F20}" srcOrd="0" destOrd="0" parTransId="{1F31AB58-84B4-457C-8ABB-1012B78F09F0}" sibTransId="{3A0BB166-E6F7-460C-9252-0FEE536D637A}"/>
    <dgm:cxn modelId="{9E3301F6-B185-496C-9441-C08DAD116F7B}" type="presOf" srcId="{60C485FD-C3B8-4D40-AB65-7AE0375B8DC5}" destId="{6421D722-020E-4F6D-AAAE-3AD31EAD34B0}" srcOrd="0" destOrd="0" presId="urn:microsoft.com/office/officeart/2005/8/layout/process1"/>
    <dgm:cxn modelId="{37788934-8395-4848-BF86-AAFC132FD82F}" type="presParOf" srcId="{6421D722-020E-4F6D-AAAE-3AD31EAD34B0}" destId="{AD1376CE-CD6C-44BE-B111-E72DE3BE026A}"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7F6B9C5F-DBDB-45C3-B195-9B6E14A825AC}" type="doc">
      <dgm:prSet loTypeId="urn:microsoft.com/office/officeart/2005/8/layout/hierarchy3" loCatId="hierarchy" qsTypeId="urn:microsoft.com/office/officeart/2005/8/quickstyle/3d2" qsCatId="3D" csTypeId="urn:microsoft.com/office/officeart/2005/8/colors/accent2_5" csCatId="accent2"/>
      <dgm:spPr/>
      <dgm:t>
        <a:bodyPr/>
        <a:lstStyle/>
        <a:p>
          <a:endParaRPr lang="en-US"/>
        </a:p>
      </dgm:t>
    </dgm:pt>
    <dgm:pt modelId="{946064DA-F332-4E8C-95E9-73C81EACDD47}">
      <dgm:prSet/>
      <dgm:spPr/>
      <dgm:t>
        <a:bodyPr/>
        <a:lstStyle/>
        <a:p>
          <a:pPr rtl="0"/>
          <a:r>
            <a:rPr lang="en-US" dirty="0" smtClean="0"/>
            <a:t>I. Commercial Sector:</a:t>
          </a:r>
          <a:endParaRPr lang="en-US" dirty="0"/>
        </a:p>
      </dgm:t>
    </dgm:pt>
    <dgm:pt modelId="{303D88BE-B5DE-4764-9A43-E5DCDC15B841}" type="parTrans" cxnId="{F75EE201-55B4-4601-97B6-335DD489DDB9}">
      <dgm:prSet/>
      <dgm:spPr/>
      <dgm:t>
        <a:bodyPr/>
        <a:lstStyle/>
        <a:p>
          <a:endParaRPr lang="en-US"/>
        </a:p>
      </dgm:t>
    </dgm:pt>
    <dgm:pt modelId="{A454BBD3-D8D0-4978-8FF1-E1247C555E73}" type="sibTrans" cxnId="{F75EE201-55B4-4601-97B6-335DD489DDB9}">
      <dgm:prSet/>
      <dgm:spPr/>
      <dgm:t>
        <a:bodyPr/>
        <a:lstStyle/>
        <a:p>
          <a:endParaRPr lang="en-US"/>
        </a:p>
      </dgm:t>
    </dgm:pt>
    <dgm:pt modelId="{9DB831CD-8242-4A66-8852-F0C4B8886BE9}">
      <dgm:prSet/>
      <dgm:spPr/>
      <dgm:t>
        <a:bodyPr/>
        <a:lstStyle/>
        <a:p>
          <a:pPr rtl="0"/>
          <a:r>
            <a:rPr lang="en-US" smtClean="0"/>
            <a:t>Mining recorded conversations of customers and call center agents to learn business intelligence and detect threats to customer retention </a:t>
          </a:r>
          <a:endParaRPr lang="en-US"/>
        </a:p>
      </dgm:t>
    </dgm:pt>
    <dgm:pt modelId="{D2A1B1D1-8CD8-4165-A17C-DC77695855D0}" type="parTrans" cxnId="{0860E5BB-F42A-4843-B4A5-4A3A1046BFC5}">
      <dgm:prSet/>
      <dgm:spPr/>
      <dgm:t>
        <a:bodyPr/>
        <a:lstStyle/>
        <a:p>
          <a:endParaRPr lang="en-US"/>
        </a:p>
      </dgm:t>
    </dgm:pt>
    <dgm:pt modelId="{34CCA7B3-B8E0-4F94-99EB-7AA4C95B278E}" type="sibTrans" cxnId="{0860E5BB-F42A-4843-B4A5-4A3A1046BFC5}">
      <dgm:prSet/>
      <dgm:spPr/>
      <dgm:t>
        <a:bodyPr/>
        <a:lstStyle/>
        <a:p>
          <a:endParaRPr lang="en-US"/>
        </a:p>
      </dgm:t>
    </dgm:pt>
    <dgm:pt modelId="{F2AF2302-147C-4029-A485-49DFEED8961F}">
      <dgm:prSet/>
      <dgm:spPr/>
      <dgm:t>
        <a:bodyPr/>
        <a:lstStyle/>
        <a:p>
          <a:pPr rtl="0"/>
          <a:r>
            <a:rPr lang="en-US" smtClean="0"/>
            <a:t>Mining recordings of doctor/patient dialog to uncover important medical history data, lost in the roundabout way patients describe their symptoms</a:t>
          </a:r>
          <a:endParaRPr lang="en-US"/>
        </a:p>
      </dgm:t>
    </dgm:pt>
    <dgm:pt modelId="{FA2D8CE0-C18D-4883-9C15-E661028CCFCF}" type="parTrans" cxnId="{0CE5EA55-3D1F-434F-86A8-BEF7BDE513B2}">
      <dgm:prSet/>
      <dgm:spPr/>
      <dgm:t>
        <a:bodyPr/>
        <a:lstStyle/>
        <a:p>
          <a:endParaRPr lang="en-US"/>
        </a:p>
      </dgm:t>
    </dgm:pt>
    <dgm:pt modelId="{0728D6C7-D0FD-4F95-9CFB-BEB563161D2E}" type="sibTrans" cxnId="{0CE5EA55-3D1F-434F-86A8-BEF7BDE513B2}">
      <dgm:prSet/>
      <dgm:spPr/>
      <dgm:t>
        <a:bodyPr/>
        <a:lstStyle/>
        <a:p>
          <a:endParaRPr lang="en-US"/>
        </a:p>
      </dgm:t>
    </dgm:pt>
    <dgm:pt modelId="{1787581D-A110-4B8E-8CD0-FD3F1CFEC438}">
      <dgm:prSet/>
      <dgm:spPr/>
      <dgm:t>
        <a:bodyPr/>
        <a:lstStyle/>
        <a:p>
          <a:pPr rtl="0"/>
          <a:r>
            <a:rPr lang="en-US" smtClean="0"/>
            <a:t>II. Public Safety: </a:t>
          </a:r>
          <a:endParaRPr lang="en-US"/>
        </a:p>
      </dgm:t>
    </dgm:pt>
    <dgm:pt modelId="{55B718E9-DBF0-4372-9609-B0673B90C20D}" type="parTrans" cxnId="{75127B68-AB34-4623-900A-F57FD836BEA3}">
      <dgm:prSet/>
      <dgm:spPr/>
      <dgm:t>
        <a:bodyPr/>
        <a:lstStyle/>
        <a:p>
          <a:endParaRPr lang="en-US"/>
        </a:p>
      </dgm:t>
    </dgm:pt>
    <dgm:pt modelId="{273BD49F-B8D3-445C-A565-9681AE2DFA3F}" type="sibTrans" cxnId="{75127B68-AB34-4623-900A-F57FD836BEA3}">
      <dgm:prSet/>
      <dgm:spPr/>
      <dgm:t>
        <a:bodyPr/>
        <a:lstStyle/>
        <a:p>
          <a:endParaRPr lang="en-US"/>
        </a:p>
      </dgm:t>
    </dgm:pt>
    <dgm:pt modelId="{ECFB1BC4-BED3-43AC-870B-CD17056A2011}">
      <dgm:prSet/>
      <dgm:spPr/>
      <dgm:t>
        <a:bodyPr/>
        <a:lstStyle/>
        <a:p>
          <a:pPr rtl="0"/>
          <a:r>
            <a:rPr lang="en-US" smtClean="0"/>
            <a:t>Mining Government Wiretap Recordings of Terror Suspects for Critical Intelligence Data</a:t>
          </a:r>
          <a:endParaRPr lang="en-US"/>
        </a:p>
      </dgm:t>
    </dgm:pt>
    <dgm:pt modelId="{5A6BA6CF-36E1-41D2-8BC1-F7E1349CEF9D}" type="parTrans" cxnId="{6078B680-D043-4E5C-84FC-07557BF31522}">
      <dgm:prSet/>
      <dgm:spPr/>
      <dgm:t>
        <a:bodyPr/>
        <a:lstStyle/>
        <a:p>
          <a:endParaRPr lang="en-US"/>
        </a:p>
      </dgm:t>
    </dgm:pt>
    <dgm:pt modelId="{584D9E90-1651-430C-B0A5-C9063D3C55B8}" type="sibTrans" cxnId="{6078B680-D043-4E5C-84FC-07557BF31522}">
      <dgm:prSet/>
      <dgm:spPr/>
      <dgm:t>
        <a:bodyPr/>
        <a:lstStyle/>
        <a:p>
          <a:endParaRPr lang="en-US"/>
        </a:p>
      </dgm:t>
    </dgm:pt>
    <dgm:pt modelId="{272943ED-CF73-4165-9BA9-D8CBCB0C0C29}">
      <dgm:prSet/>
      <dgm:spPr/>
      <dgm:t>
        <a:bodyPr/>
        <a:lstStyle/>
        <a:p>
          <a:pPr rtl="0"/>
          <a:r>
            <a:rPr lang="en-US" smtClean="0"/>
            <a:t>Performing forensic speaker recognition of terror suspects and other criminals</a:t>
          </a:r>
          <a:endParaRPr lang="en-US"/>
        </a:p>
      </dgm:t>
    </dgm:pt>
    <dgm:pt modelId="{D68BC9DF-6786-42AB-98E4-9ABD6B8587CF}" type="parTrans" cxnId="{AB9ABCA0-5706-4D1F-A72A-54E297602845}">
      <dgm:prSet/>
      <dgm:spPr/>
      <dgm:t>
        <a:bodyPr/>
        <a:lstStyle/>
        <a:p>
          <a:endParaRPr lang="en-US"/>
        </a:p>
      </dgm:t>
    </dgm:pt>
    <dgm:pt modelId="{9C96DBD1-F738-48BC-94C5-4FA095518AFB}" type="sibTrans" cxnId="{AB9ABCA0-5706-4D1F-A72A-54E297602845}">
      <dgm:prSet/>
      <dgm:spPr/>
      <dgm:t>
        <a:bodyPr/>
        <a:lstStyle/>
        <a:p>
          <a:endParaRPr lang="en-US"/>
        </a:p>
      </dgm:t>
    </dgm:pt>
    <dgm:pt modelId="{7C62107B-5161-4608-9358-947F27383CBB}" type="pres">
      <dgm:prSet presAssocID="{7F6B9C5F-DBDB-45C3-B195-9B6E14A825AC}" presName="diagram" presStyleCnt="0">
        <dgm:presLayoutVars>
          <dgm:chPref val="1"/>
          <dgm:dir/>
          <dgm:animOne val="branch"/>
          <dgm:animLvl val="lvl"/>
          <dgm:resizeHandles/>
        </dgm:presLayoutVars>
      </dgm:prSet>
      <dgm:spPr/>
      <dgm:t>
        <a:bodyPr/>
        <a:lstStyle/>
        <a:p>
          <a:endParaRPr lang="en-US"/>
        </a:p>
      </dgm:t>
    </dgm:pt>
    <dgm:pt modelId="{E35FB7BE-012A-41B3-8445-D22F5D5FD3BE}" type="pres">
      <dgm:prSet presAssocID="{946064DA-F332-4E8C-95E9-73C81EACDD47}" presName="root" presStyleCnt="0"/>
      <dgm:spPr/>
      <dgm:t>
        <a:bodyPr/>
        <a:lstStyle/>
        <a:p>
          <a:endParaRPr lang="en-US"/>
        </a:p>
      </dgm:t>
    </dgm:pt>
    <dgm:pt modelId="{B135EF4D-A7A3-4491-8A3F-5A78643DF899}" type="pres">
      <dgm:prSet presAssocID="{946064DA-F332-4E8C-95E9-73C81EACDD47}" presName="rootComposite" presStyleCnt="0"/>
      <dgm:spPr/>
      <dgm:t>
        <a:bodyPr/>
        <a:lstStyle/>
        <a:p>
          <a:endParaRPr lang="en-US"/>
        </a:p>
      </dgm:t>
    </dgm:pt>
    <dgm:pt modelId="{5EBA14A2-CCEC-48B5-B329-3D049A1DC88A}" type="pres">
      <dgm:prSet presAssocID="{946064DA-F332-4E8C-95E9-73C81EACDD47}" presName="rootText" presStyleLbl="node1" presStyleIdx="0" presStyleCnt="2"/>
      <dgm:spPr/>
      <dgm:t>
        <a:bodyPr/>
        <a:lstStyle/>
        <a:p>
          <a:endParaRPr lang="en-US"/>
        </a:p>
      </dgm:t>
    </dgm:pt>
    <dgm:pt modelId="{91FFDCC3-CBD2-4397-A689-B61DAB99755C}" type="pres">
      <dgm:prSet presAssocID="{946064DA-F332-4E8C-95E9-73C81EACDD47}" presName="rootConnector" presStyleLbl="node1" presStyleIdx="0" presStyleCnt="2"/>
      <dgm:spPr/>
      <dgm:t>
        <a:bodyPr/>
        <a:lstStyle/>
        <a:p>
          <a:endParaRPr lang="en-US"/>
        </a:p>
      </dgm:t>
    </dgm:pt>
    <dgm:pt modelId="{73B139EF-39FF-4EDE-8D13-FDACCD2AF8CD}" type="pres">
      <dgm:prSet presAssocID="{946064DA-F332-4E8C-95E9-73C81EACDD47}" presName="childShape" presStyleCnt="0"/>
      <dgm:spPr/>
      <dgm:t>
        <a:bodyPr/>
        <a:lstStyle/>
        <a:p>
          <a:endParaRPr lang="en-US"/>
        </a:p>
      </dgm:t>
    </dgm:pt>
    <dgm:pt modelId="{362FEA9C-4B7F-42A2-9EA3-9A3506D74500}" type="pres">
      <dgm:prSet presAssocID="{D2A1B1D1-8CD8-4165-A17C-DC77695855D0}" presName="Name13" presStyleLbl="parChTrans1D2" presStyleIdx="0" presStyleCnt="4"/>
      <dgm:spPr/>
      <dgm:t>
        <a:bodyPr/>
        <a:lstStyle/>
        <a:p>
          <a:endParaRPr lang="en-US"/>
        </a:p>
      </dgm:t>
    </dgm:pt>
    <dgm:pt modelId="{57AB4269-7A68-4C6C-8067-E2B367FBA61C}" type="pres">
      <dgm:prSet presAssocID="{9DB831CD-8242-4A66-8852-F0C4B8886BE9}" presName="childText" presStyleLbl="bgAcc1" presStyleIdx="0" presStyleCnt="4">
        <dgm:presLayoutVars>
          <dgm:bulletEnabled val="1"/>
        </dgm:presLayoutVars>
      </dgm:prSet>
      <dgm:spPr/>
      <dgm:t>
        <a:bodyPr/>
        <a:lstStyle/>
        <a:p>
          <a:endParaRPr lang="en-US"/>
        </a:p>
      </dgm:t>
    </dgm:pt>
    <dgm:pt modelId="{AFE551E9-4385-4263-B88D-290681E0C4EE}" type="pres">
      <dgm:prSet presAssocID="{FA2D8CE0-C18D-4883-9C15-E661028CCFCF}" presName="Name13" presStyleLbl="parChTrans1D2" presStyleIdx="1" presStyleCnt="4"/>
      <dgm:spPr/>
      <dgm:t>
        <a:bodyPr/>
        <a:lstStyle/>
        <a:p>
          <a:endParaRPr lang="en-US"/>
        </a:p>
      </dgm:t>
    </dgm:pt>
    <dgm:pt modelId="{5F4F403D-000B-4D34-9FD8-D25A476014E2}" type="pres">
      <dgm:prSet presAssocID="{F2AF2302-147C-4029-A485-49DFEED8961F}" presName="childText" presStyleLbl="bgAcc1" presStyleIdx="1" presStyleCnt="4">
        <dgm:presLayoutVars>
          <dgm:bulletEnabled val="1"/>
        </dgm:presLayoutVars>
      </dgm:prSet>
      <dgm:spPr/>
      <dgm:t>
        <a:bodyPr/>
        <a:lstStyle/>
        <a:p>
          <a:endParaRPr lang="en-US"/>
        </a:p>
      </dgm:t>
    </dgm:pt>
    <dgm:pt modelId="{A910D319-E2CF-4847-BBD5-2F2EEC3126CD}" type="pres">
      <dgm:prSet presAssocID="{1787581D-A110-4B8E-8CD0-FD3F1CFEC438}" presName="root" presStyleCnt="0"/>
      <dgm:spPr/>
      <dgm:t>
        <a:bodyPr/>
        <a:lstStyle/>
        <a:p>
          <a:endParaRPr lang="en-US"/>
        </a:p>
      </dgm:t>
    </dgm:pt>
    <dgm:pt modelId="{5273551B-6007-4FE1-A560-058A33AD5F96}" type="pres">
      <dgm:prSet presAssocID="{1787581D-A110-4B8E-8CD0-FD3F1CFEC438}" presName="rootComposite" presStyleCnt="0"/>
      <dgm:spPr/>
      <dgm:t>
        <a:bodyPr/>
        <a:lstStyle/>
        <a:p>
          <a:endParaRPr lang="en-US"/>
        </a:p>
      </dgm:t>
    </dgm:pt>
    <dgm:pt modelId="{6ADCBD1C-FE6C-4EBA-80D5-EF0EBF0CFFED}" type="pres">
      <dgm:prSet presAssocID="{1787581D-A110-4B8E-8CD0-FD3F1CFEC438}" presName="rootText" presStyleLbl="node1" presStyleIdx="1" presStyleCnt="2"/>
      <dgm:spPr/>
      <dgm:t>
        <a:bodyPr/>
        <a:lstStyle/>
        <a:p>
          <a:endParaRPr lang="en-US"/>
        </a:p>
      </dgm:t>
    </dgm:pt>
    <dgm:pt modelId="{28401C39-C693-4831-A22B-94431A535093}" type="pres">
      <dgm:prSet presAssocID="{1787581D-A110-4B8E-8CD0-FD3F1CFEC438}" presName="rootConnector" presStyleLbl="node1" presStyleIdx="1" presStyleCnt="2"/>
      <dgm:spPr/>
      <dgm:t>
        <a:bodyPr/>
        <a:lstStyle/>
        <a:p>
          <a:endParaRPr lang="en-US"/>
        </a:p>
      </dgm:t>
    </dgm:pt>
    <dgm:pt modelId="{D5750B96-53D5-4427-A899-AB18416C54B4}" type="pres">
      <dgm:prSet presAssocID="{1787581D-A110-4B8E-8CD0-FD3F1CFEC438}" presName="childShape" presStyleCnt="0"/>
      <dgm:spPr/>
      <dgm:t>
        <a:bodyPr/>
        <a:lstStyle/>
        <a:p>
          <a:endParaRPr lang="en-US"/>
        </a:p>
      </dgm:t>
    </dgm:pt>
    <dgm:pt modelId="{9EBE891C-93A3-4F0B-9601-C2ED5CDD668A}" type="pres">
      <dgm:prSet presAssocID="{5A6BA6CF-36E1-41D2-8BC1-F7E1349CEF9D}" presName="Name13" presStyleLbl="parChTrans1D2" presStyleIdx="2" presStyleCnt="4"/>
      <dgm:spPr/>
      <dgm:t>
        <a:bodyPr/>
        <a:lstStyle/>
        <a:p>
          <a:endParaRPr lang="en-US"/>
        </a:p>
      </dgm:t>
    </dgm:pt>
    <dgm:pt modelId="{7FCB8140-E04E-462C-96FE-E5D373F34ED1}" type="pres">
      <dgm:prSet presAssocID="{ECFB1BC4-BED3-43AC-870B-CD17056A2011}" presName="childText" presStyleLbl="bgAcc1" presStyleIdx="2" presStyleCnt="4">
        <dgm:presLayoutVars>
          <dgm:bulletEnabled val="1"/>
        </dgm:presLayoutVars>
      </dgm:prSet>
      <dgm:spPr/>
      <dgm:t>
        <a:bodyPr/>
        <a:lstStyle/>
        <a:p>
          <a:endParaRPr lang="en-US"/>
        </a:p>
      </dgm:t>
    </dgm:pt>
    <dgm:pt modelId="{D71C230D-F41C-402F-AA00-56EF3A976B0A}" type="pres">
      <dgm:prSet presAssocID="{D68BC9DF-6786-42AB-98E4-9ABD6B8587CF}" presName="Name13" presStyleLbl="parChTrans1D2" presStyleIdx="3" presStyleCnt="4"/>
      <dgm:spPr/>
      <dgm:t>
        <a:bodyPr/>
        <a:lstStyle/>
        <a:p>
          <a:endParaRPr lang="en-US"/>
        </a:p>
      </dgm:t>
    </dgm:pt>
    <dgm:pt modelId="{6F60A281-CC70-476E-B760-68C16223B423}" type="pres">
      <dgm:prSet presAssocID="{272943ED-CF73-4165-9BA9-D8CBCB0C0C29}" presName="childText" presStyleLbl="bgAcc1" presStyleIdx="3" presStyleCnt="4">
        <dgm:presLayoutVars>
          <dgm:bulletEnabled val="1"/>
        </dgm:presLayoutVars>
      </dgm:prSet>
      <dgm:spPr/>
      <dgm:t>
        <a:bodyPr/>
        <a:lstStyle/>
        <a:p>
          <a:endParaRPr lang="en-US"/>
        </a:p>
      </dgm:t>
    </dgm:pt>
  </dgm:ptLst>
  <dgm:cxnLst>
    <dgm:cxn modelId="{E9CB7B8E-16A3-4BD4-8EDF-30244B6C5520}" type="presOf" srcId="{FA2D8CE0-C18D-4883-9C15-E661028CCFCF}" destId="{AFE551E9-4385-4263-B88D-290681E0C4EE}" srcOrd="0" destOrd="0" presId="urn:microsoft.com/office/officeart/2005/8/layout/hierarchy3"/>
    <dgm:cxn modelId="{0860E5BB-F42A-4843-B4A5-4A3A1046BFC5}" srcId="{946064DA-F332-4E8C-95E9-73C81EACDD47}" destId="{9DB831CD-8242-4A66-8852-F0C4B8886BE9}" srcOrd="0" destOrd="0" parTransId="{D2A1B1D1-8CD8-4165-A17C-DC77695855D0}" sibTransId="{34CCA7B3-B8E0-4F94-99EB-7AA4C95B278E}"/>
    <dgm:cxn modelId="{0CE5EA55-3D1F-434F-86A8-BEF7BDE513B2}" srcId="{946064DA-F332-4E8C-95E9-73C81EACDD47}" destId="{F2AF2302-147C-4029-A485-49DFEED8961F}" srcOrd="1" destOrd="0" parTransId="{FA2D8CE0-C18D-4883-9C15-E661028CCFCF}" sibTransId="{0728D6C7-D0FD-4F95-9CFB-BEB563161D2E}"/>
    <dgm:cxn modelId="{04D6C7E4-4B05-46B2-98F6-CB20B414BCB0}" type="presOf" srcId="{ECFB1BC4-BED3-43AC-870B-CD17056A2011}" destId="{7FCB8140-E04E-462C-96FE-E5D373F34ED1}" srcOrd="0" destOrd="0" presId="urn:microsoft.com/office/officeart/2005/8/layout/hierarchy3"/>
    <dgm:cxn modelId="{F75EE201-55B4-4601-97B6-335DD489DDB9}" srcId="{7F6B9C5F-DBDB-45C3-B195-9B6E14A825AC}" destId="{946064DA-F332-4E8C-95E9-73C81EACDD47}" srcOrd="0" destOrd="0" parTransId="{303D88BE-B5DE-4764-9A43-E5DCDC15B841}" sibTransId="{A454BBD3-D8D0-4978-8FF1-E1247C555E73}"/>
    <dgm:cxn modelId="{C6660CE1-B71F-4E4B-A350-A6D139844B31}" type="presOf" srcId="{1787581D-A110-4B8E-8CD0-FD3F1CFEC438}" destId="{6ADCBD1C-FE6C-4EBA-80D5-EF0EBF0CFFED}" srcOrd="0" destOrd="0" presId="urn:microsoft.com/office/officeart/2005/8/layout/hierarchy3"/>
    <dgm:cxn modelId="{1D1AD610-7132-4566-A7AC-AA1D9ECB8B40}" type="presOf" srcId="{946064DA-F332-4E8C-95E9-73C81EACDD47}" destId="{91FFDCC3-CBD2-4397-A689-B61DAB99755C}" srcOrd="1" destOrd="0" presId="urn:microsoft.com/office/officeart/2005/8/layout/hierarchy3"/>
    <dgm:cxn modelId="{86E2FEB4-72DF-4528-9754-4282EE20FA76}" type="presOf" srcId="{1787581D-A110-4B8E-8CD0-FD3F1CFEC438}" destId="{28401C39-C693-4831-A22B-94431A535093}" srcOrd="1" destOrd="0" presId="urn:microsoft.com/office/officeart/2005/8/layout/hierarchy3"/>
    <dgm:cxn modelId="{AB9ABCA0-5706-4D1F-A72A-54E297602845}" srcId="{1787581D-A110-4B8E-8CD0-FD3F1CFEC438}" destId="{272943ED-CF73-4165-9BA9-D8CBCB0C0C29}" srcOrd="1" destOrd="0" parTransId="{D68BC9DF-6786-42AB-98E4-9ABD6B8587CF}" sibTransId="{9C96DBD1-F738-48BC-94C5-4FA095518AFB}"/>
    <dgm:cxn modelId="{491A0C60-F522-41AD-87E3-D9DFECCA4224}" type="presOf" srcId="{272943ED-CF73-4165-9BA9-D8CBCB0C0C29}" destId="{6F60A281-CC70-476E-B760-68C16223B423}" srcOrd="0" destOrd="0" presId="urn:microsoft.com/office/officeart/2005/8/layout/hierarchy3"/>
    <dgm:cxn modelId="{782B9420-5D8D-4567-8C67-74660E939BF3}" type="presOf" srcId="{5A6BA6CF-36E1-41D2-8BC1-F7E1349CEF9D}" destId="{9EBE891C-93A3-4F0B-9601-C2ED5CDD668A}" srcOrd="0" destOrd="0" presId="urn:microsoft.com/office/officeart/2005/8/layout/hierarchy3"/>
    <dgm:cxn modelId="{D4D3DB9A-06AD-4D39-8682-B4776FF290A6}" type="presOf" srcId="{7F6B9C5F-DBDB-45C3-B195-9B6E14A825AC}" destId="{7C62107B-5161-4608-9358-947F27383CBB}" srcOrd="0" destOrd="0" presId="urn:microsoft.com/office/officeart/2005/8/layout/hierarchy3"/>
    <dgm:cxn modelId="{75127B68-AB34-4623-900A-F57FD836BEA3}" srcId="{7F6B9C5F-DBDB-45C3-B195-9B6E14A825AC}" destId="{1787581D-A110-4B8E-8CD0-FD3F1CFEC438}" srcOrd="1" destOrd="0" parTransId="{55B718E9-DBF0-4372-9609-B0673B90C20D}" sibTransId="{273BD49F-B8D3-445C-A565-9681AE2DFA3F}"/>
    <dgm:cxn modelId="{41741BDE-BBD3-4EDC-B5EB-68933EDC8DC5}" type="presOf" srcId="{9DB831CD-8242-4A66-8852-F0C4B8886BE9}" destId="{57AB4269-7A68-4C6C-8067-E2B367FBA61C}" srcOrd="0" destOrd="0" presId="urn:microsoft.com/office/officeart/2005/8/layout/hierarchy3"/>
    <dgm:cxn modelId="{485E21A4-B715-485C-A00F-B7C573044E27}" type="presOf" srcId="{F2AF2302-147C-4029-A485-49DFEED8961F}" destId="{5F4F403D-000B-4D34-9FD8-D25A476014E2}" srcOrd="0" destOrd="0" presId="urn:microsoft.com/office/officeart/2005/8/layout/hierarchy3"/>
    <dgm:cxn modelId="{520E7D3D-A86A-46E9-9A85-22C179F1B45B}" type="presOf" srcId="{D68BC9DF-6786-42AB-98E4-9ABD6B8587CF}" destId="{D71C230D-F41C-402F-AA00-56EF3A976B0A}" srcOrd="0" destOrd="0" presId="urn:microsoft.com/office/officeart/2005/8/layout/hierarchy3"/>
    <dgm:cxn modelId="{BE0C6FB3-5C96-4D84-8588-B76F434DAD05}" type="presOf" srcId="{D2A1B1D1-8CD8-4165-A17C-DC77695855D0}" destId="{362FEA9C-4B7F-42A2-9EA3-9A3506D74500}" srcOrd="0" destOrd="0" presId="urn:microsoft.com/office/officeart/2005/8/layout/hierarchy3"/>
    <dgm:cxn modelId="{FAD8D0A7-7151-4445-A3C0-C78F48905D39}" type="presOf" srcId="{946064DA-F332-4E8C-95E9-73C81EACDD47}" destId="{5EBA14A2-CCEC-48B5-B329-3D049A1DC88A}" srcOrd="0" destOrd="0" presId="urn:microsoft.com/office/officeart/2005/8/layout/hierarchy3"/>
    <dgm:cxn modelId="{6078B680-D043-4E5C-84FC-07557BF31522}" srcId="{1787581D-A110-4B8E-8CD0-FD3F1CFEC438}" destId="{ECFB1BC4-BED3-43AC-870B-CD17056A2011}" srcOrd="0" destOrd="0" parTransId="{5A6BA6CF-36E1-41D2-8BC1-F7E1349CEF9D}" sibTransId="{584D9E90-1651-430C-B0A5-C9063D3C55B8}"/>
    <dgm:cxn modelId="{84F18395-C05F-4261-92AF-AE0054F8C37E}" type="presParOf" srcId="{7C62107B-5161-4608-9358-947F27383CBB}" destId="{E35FB7BE-012A-41B3-8445-D22F5D5FD3BE}" srcOrd="0" destOrd="0" presId="urn:microsoft.com/office/officeart/2005/8/layout/hierarchy3"/>
    <dgm:cxn modelId="{4C383E8A-AE5D-4DEF-B588-ABCDD39B8945}" type="presParOf" srcId="{E35FB7BE-012A-41B3-8445-D22F5D5FD3BE}" destId="{B135EF4D-A7A3-4491-8A3F-5A78643DF899}" srcOrd="0" destOrd="0" presId="urn:microsoft.com/office/officeart/2005/8/layout/hierarchy3"/>
    <dgm:cxn modelId="{961C675E-CB9F-461E-88EA-3F0BC7226E26}" type="presParOf" srcId="{B135EF4D-A7A3-4491-8A3F-5A78643DF899}" destId="{5EBA14A2-CCEC-48B5-B329-3D049A1DC88A}" srcOrd="0" destOrd="0" presId="urn:microsoft.com/office/officeart/2005/8/layout/hierarchy3"/>
    <dgm:cxn modelId="{A4074A97-85F6-4840-8611-89BC5159220D}" type="presParOf" srcId="{B135EF4D-A7A3-4491-8A3F-5A78643DF899}" destId="{91FFDCC3-CBD2-4397-A689-B61DAB99755C}" srcOrd="1" destOrd="0" presId="urn:microsoft.com/office/officeart/2005/8/layout/hierarchy3"/>
    <dgm:cxn modelId="{F568B2AF-2205-480B-A773-6B116AA2F69B}" type="presParOf" srcId="{E35FB7BE-012A-41B3-8445-D22F5D5FD3BE}" destId="{73B139EF-39FF-4EDE-8D13-FDACCD2AF8CD}" srcOrd="1" destOrd="0" presId="urn:microsoft.com/office/officeart/2005/8/layout/hierarchy3"/>
    <dgm:cxn modelId="{F194F716-C708-48D1-A062-902E77534194}" type="presParOf" srcId="{73B139EF-39FF-4EDE-8D13-FDACCD2AF8CD}" destId="{362FEA9C-4B7F-42A2-9EA3-9A3506D74500}" srcOrd="0" destOrd="0" presId="urn:microsoft.com/office/officeart/2005/8/layout/hierarchy3"/>
    <dgm:cxn modelId="{BE62A54B-B39A-4AF9-BD48-2769FB8D32C9}" type="presParOf" srcId="{73B139EF-39FF-4EDE-8D13-FDACCD2AF8CD}" destId="{57AB4269-7A68-4C6C-8067-E2B367FBA61C}" srcOrd="1" destOrd="0" presId="urn:microsoft.com/office/officeart/2005/8/layout/hierarchy3"/>
    <dgm:cxn modelId="{0C4A2B0D-1CCE-4DBE-B904-0D230FDADC64}" type="presParOf" srcId="{73B139EF-39FF-4EDE-8D13-FDACCD2AF8CD}" destId="{AFE551E9-4385-4263-B88D-290681E0C4EE}" srcOrd="2" destOrd="0" presId="urn:microsoft.com/office/officeart/2005/8/layout/hierarchy3"/>
    <dgm:cxn modelId="{28C6A7AB-C886-42DF-81E8-F57CDD9C9F3B}" type="presParOf" srcId="{73B139EF-39FF-4EDE-8D13-FDACCD2AF8CD}" destId="{5F4F403D-000B-4D34-9FD8-D25A476014E2}" srcOrd="3" destOrd="0" presId="urn:microsoft.com/office/officeart/2005/8/layout/hierarchy3"/>
    <dgm:cxn modelId="{0C6D9659-657C-445D-8FBD-4C873622E66F}" type="presParOf" srcId="{7C62107B-5161-4608-9358-947F27383CBB}" destId="{A910D319-E2CF-4847-BBD5-2F2EEC3126CD}" srcOrd="1" destOrd="0" presId="urn:microsoft.com/office/officeart/2005/8/layout/hierarchy3"/>
    <dgm:cxn modelId="{E250A499-E756-4111-B3E6-36B26D4DC3CB}" type="presParOf" srcId="{A910D319-E2CF-4847-BBD5-2F2EEC3126CD}" destId="{5273551B-6007-4FE1-A560-058A33AD5F96}" srcOrd="0" destOrd="0" presId="urn:microsoft.com/office/officeart/2005/8/layout/hierarchy3"/>
    <dgm:cxn modelId="{8F99C0E3-7A7A-40A9-A181-0732F143F7DE}" type="presParOf" srcId="{5273551B-6007-4FE1-A560-058A33AD5F96}" destId="{6ADCBD1C-FE6C-4EBA-80D5-EF0EBF0CFFED}" srcOrd="0" destOrd="0" presId="urn:microsoft.com/office/officeart/2005/8/layout/hierarchy3"/>
    <dgm:cxn modelId="{99C24A56-59C0-4206-8E2E-61EA9EE59FCE}" type="presParOf" srcId="{5273551B-6007-4FE1-A560-058A33AD5F96}" destId="{28401C39-C693-4831-A22B-94431A535093}" srcOrd="1" destOrd="0" presId="urn:microsoft.com/office/officeart/2005/8/layout/hierarchy3"/>
    <dgm:cxn modelId="{17E1FD64-79B3-496C-98CE-AE92AB3F83DC}" type="presParOf" srcId="{A910D319-E2CF-4847-BBD5-2F2EEC3126CD}" destId="{D5750B96-53D5-4427-A899-AB18416C54B4}" srcOrd="1" destOrd="0" presId="urn:microsoft.com/office/officeart/2005/8/layout/hierarchy3"/>
    <dgm:cxn modelId="{923908FE-F173-4B85-B54E-6D23758B92DC}" type="presParOf" srcId="{D5750B96-53D5-4427-A899-AB18416C54B4}" destId="{9EBE891C-93A3-4F0B-9601-C2ED5CDD668A}" srcOrd="0" destOrd="0" presId="urn:microsoft.com/office/officeart/2005/8/layout/hierarchy3"/>
    <dgm:cxn modelId="{BA578CB1-912E-4096-8A37-85BFFB4576C5}" type="presParOf" srcId="{D5750B96-53D5-4427-A899-AB18416C54B4}" destId="{7FCB8140-E04E-462C-96FE-E5D373F34ED1}" srcOrd="1" destOrd="0" presId="urn:microsoft.com/office/officeart/2005/8/layout/hierarchy3"/>
    <dgm:cxn modelId="{A9606AA6-309C-4753-8953-82D46D6B7B8F}" type="presParOf" srcId="{D5750B96-53D5-4427-A899-AB18416C54B4}" destId="{D71C230D-F41C-402F-AA00-56EF3A976B0A}" srcOrd="2" destOrd="0" presId="urn:microsoft.com/office/officeart/2005/8/layout/hierarchy3"/>
    <dgm:cxn modelId="{F041B0BB-C7C6-4A43-A0E8-BE0994DBC4FC}" type="presParOf" srcId="{D5750B96-53D5-4427-A899-AB18416C54B4}" destId="{6F60A281-CC70-476E-B760-68C16223B423}" srcOrd="3"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E8CBAD83-423F-4FF3-A899-511881608386}" type="doc">
      <dgm:prSet loTypeId="urn:microsoft.com/office/officeart/2005/8/layout/process1" loCatId="process" qsTypeId="urn:microsoft.com/office/officeart/2005/8/quickstyle/simple5" qsCatId="simple" csTypeId="urn:microsoft.com/office/officeart/2005/8/colors/accent1_2" csCatId="accent1"/>
      <dgm:spPr/>
      <dgm:t>
        <a:bodyPr/>
        <a:lstStyle/>
        <a:p>
          <a:endParaRPr lang="en-US"/>
        </a:p>
      </dgm:t>
    </dgm:pt>
    <dgm:pt modelId="{8C9AB822-8175-4E0D-B057-3AB99EEF1919}">
      <dgm:prSet/>
      <dgm:spPr/>
      <dgm:t>
        <a:bodyPr/>
        <a:lstStyle/>
        <a:p>
          <a:pPr rtl="0"/>
          <a:r>
            <a:rPr lang="en-US" dirty="0" smtClean="0"/>
            <a:t>Call Centers: Example 1</a:t>
          </a:r>
          <a:endParaRPr lang="en-US" dirty="0"/>
        </a:p>
      </dgm:t>
    </dgm:pt>
    <dgm:pt modelId="{911B8F9B-F22D-4474-98D4-7F0ADC22066F}" type="parTrans" cxnId="{0F1906A1-F6B0-4FAE-ACE4-B029CB24DB13}">
      <dgm:prSet/>
      <dgm:spPr/>
      <dgm:t>
        <a:bodyPr/>
        <a:lstStyle/>
        <a:p>
          <a:endParaRPr lang="en-US"/>
        </a:p>
      </dgm:t>
    </dgm:pt>
    <dgm:pt modelId="{E3EAD7D8-B16D-49E4-9817-616F82C8A042}" type="sibTrans" cxnId="{0F1906A1-F6B0-4FAE-ACE4-B029CB24DB13}">
      <dgm:prSet/>
      <dgm:spPr/>
      <dgm:t>
        <a:bodyPr/>
        <a:lstStyle/>
        <a:p>
          <a:endParaRPr lang="en-US"/>
        </a:p>
      </dgm:t>
    </dgm:pt>
    <dgm:pt modelId="{F651402F-E96A-4787-84EF-847AD2B45A32}" type="pres">
      <dgm:prSet presAssocID="{E8CBAD83-423F-4FF3-A899-511881608386}" presName="Name0" presStyleCnt="0">
        <dgm:presLayoutVars>
          <dgm:dir/>
          <dgm:resizeHandles val="exact"/>
        </dgm:presLayoutVars>
      </dgm:prSet>
      <dgm:spPr/>
      <dgm:t>
        <a:bodyPr/>
        <a:lstStyle/>
        <a:p>
          <a:endParaRPr lang="en-US"/>
        </a:p>
      </dgm:t>
    </dgm:pt>
    <dgm:pt modelId="{6A771620-0B1D-4828-8D93-6FD1C59A8450}" type="pres">
      <dgm:prSet presAssocID="{8C9AB822-8175-4E0D-B057-3AB99EEF1919}" presName="node" presStyleLbl="node1" presStyleIdx="0" presStyleCnt="1">
        <dgm:presLayoutVars>
          <dgm:bulletEnabled val="1"/>
        </dgm:presLayoutVars>
      </dgm:prSet>
      <dgm:spPr/>
      <dgm:t>
        <a:bodyPr/>
        <a:lstStyle/>
        <a:p>
          <a:endParaRPr lang="en-US"/>
        </a:p>
      </dgm:t>
    </dgm:pt>
  </dgm:ptLst>
  <dgm:cxnLst>
    <dgm:cxn modelId="{0F1906A1-F6B0-4FAE-ACE4-B029CB24DB13}" srcId="{E8CBAD83-423F-4FF3-A899-511881608386}" destId="{8C9AB822-8175-4E0D-B057-3AB99EEF1919}" srcOrd="0" destOrd="0" parTransId="{911B8F9B-F22D-4474-98D4-7F0ADC22066F}" sibTransId="{E3EAD7D8-B16D-49E4-9817-616F82C8A042}"/>
    <dgm:cxn modelId="{C762517E-3A57-43EE-B630-041CB4EAE711}" type="presOf" srcId="{E8CBAD83-423F-4FF3-A899-511881608386}" destId="{F651402F-E96A-4787-84EF-847AD2B45A32}" srcOrd="0" destOrd="0" presId="urn:microsoft.com/office/officeart/2005/8/layout/process1"/>
    <dgm:cxn modelId="{B2D5CC15-C1E9-4573-85BF-55B8D8DD0D8F}" type="presOf" srcId="{8C9AB822-8175-4E0D-B057-3AB99EEF1919}" destId="{6A771620-0B1D-4828-8D93-6FD1C59A8450}" srcOrd="0" destOrd="0" presId="urn:microsoft.com/office/officeart/2005/8/layout/process1"/>
    <dgm:cxn modelId="{84E4E9A5-198E-4665-9FF9-9F9E9CFFCB03}" type="presParOf" srcId="{F651402F-E96A-4787-84EF-847AD2B45A32}" destId="{6A771620-0B1D-4828-8D93-6FD1C59A8450}"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3DC77389-651A-4A72-81E5-1E31D138BAE7}" type="doc">
      <dgm:prSet loTypeId="urn:microsoft.com/office/officeart/2005/8/layout/vList2" loCatId="list" qsTypeId="urn:microsoft.com/office/officeart/2005/8/quickstyle/3d1" qsCatId="3D" csTypeId="urn:microsoft.com/office/officeart/2005/8/colors/accent5_5" csCatId="accent5"/>
      <dgm:spPr/>
      <dgm:t>
        <a:bodyPr/>
        <a:lstStyle/>
        <a:p>
          <a:endParaRPr lang="en-US"/>
        </a:p>
      </dgm:t>
    </dgm:pt>
    <dgm:pt modelId="{75F2B5FC-E17A-4248-88EE-2F6CD447FFD4}">
      <dgm:prSet/>
      <dgm:spPr/>
      <dgm:t>
        <a:bodyPr/>
        <a:lstStyle/>
        <a:p>
          <a:pPr algn="ctr" rtl="0"/>
          <a:r>
            <a:rPr lang="en-GB" dirty="0" smtClean="0"/>
            <a:t>How is Anger/Frustration Index Determined?</a:t>
          </a:r>
          <a:r>
            <a:rPr lang="en-US" dirty="0" smtClean="0"/>
            <a:t/>
          </a:r>
          <a:br>
            <a:rPr lang="en-US" dirty="0" smtClean="0"/>
          </a:br>
          <a:endParaRPr lang="en-US" dirty="0"/>
        </a:p>
      </dgm:t>
    </dgm:pt>
    <dgm:pt modelId="{D35D6416-9081-42F2-8883-CCF298444AE3}" type="parTrans" cxnId="{7B4B863B-F1C2-477A-A4B9-F342E66A5758}">
      <dgm:prSet/>
      <dgm:spPr/>
      <dgm:t>
        <a:bodyPr/>
        <a:lstStyle/>
        <a:p>
          <a:pPr algn="ctr"/>
          <a:endParaRPr lang="en-US"/>
        </a:p>
      </dgm:t>
    </dgm:pt>
    <dgm:pt modelId="{A9AF1110-97B0-4024-AF3D-0743B874EDB8}" type="sibTrans" cxnId="{7B4B863B-F1C2-477A-A4B9-F342E66A5758}">
      <dgm:prSet/>
      <dgm:spPr/>
      <dgm:t>
        <a:bodyPr/>
        <a:lstStyle/>
        <a:p>
          <a:pPr algn="ctr"/>
          <a:endParaRPr lang="en-US"/>
        </a:p>
      </dgm:t>
    </dgm:pt>
    <dgm:pt modelId="{BC153515-50E4-43E0-9041-B1FD58B1AB78}" type="pres">
      <dgm:prSet presAssocID="{3DC77389-651A-4A72-81E5-1E31D138BAE7}" presName="linear" presStyleCnt="0">
        <dgm:presLayoutVars>
          <dgm:animLvl val="lvl"/>
          <dgm:resizeHandles val="exact"/>
        </dgm:presLayoutVars>
      </dgm:prSet>
      <dgm:spPr/>
      <dgm:t>
        <a:bodyPr/>
        <a:lstStyle/>
        <a:p>
          <a:endParaRPr lang="en-US"/>
        </a:p>
      </dgm:t>
    </dgm:pt>
    <dgm:pt modelId="{31C32851-FA46-490A-8774-30BF951B80B3}" type="pres">
      <dgm:prSet presAssocID="{75F2B5FC-E17A-4248-88EE-2F6CD447FFD4}" presName="parentText" presStyleLbl="node1" presStyleIdx="0" presStyleCnt="1" custLinFactNeighborX="2778" custLinFactNeighborY="-1309">
        <dgm:presLayoutVars>
          <dgm:chMax val="0"/>
          <dgm:bulletEnabled val="1"/>
        </dgm:presLayoutVars>
      </dgm:prSet>
      <dgm:spPr/>
      <dgm:t>
        <a:bodyPr/>
        <a:lstStyle/>
        <a:p>
          <a:endParaRPr lang="en-US"/>
        </a:p>
      </dgm:t>
    </dgm:pt>
  </dgm:ptLst>
  <dgm:cxnLst>
    <dgm:cxn modelId="{7B4B863B-F1C2-477A-A4B9-F342E66A5758}" srcId="{3DC77389-651A-4A72-81E5-1E31D138BAE7}" destId="{75F2B5FC-E17A-4248-88EE-2F6CD447FFD4}" srcOrd="0" destOrd="0" parTransId="{D35D6416-9081-42F2-8883-CCF298444AE3}" sibTransId="{A9AF1110-97B0-4024-AF3D-0743B874EDB8}"/>
    <dgm:cxn modelId="{BD345E43-776B-4866-8549-593AD8C5B865}" type="presOf" srcId="{75F2B5FC-E17A-4248-88EE-2F6CD447FFD4}" destId="{31C32851-FA46-490A-8774-30BF951B80B3}" srcOrd="0" destOrd="0" presId="urn:microsoft.com/office/officeart/2005/8/layout/vList2"/>
    <dgm:cxn modelId="{6FDA1C9E-0C4D-4ABA-AD8A-DA017212E31D}" type="presOf" srcId="{3DC77389-651A-4A72-81E5-1E31D138BAE7}" destId="{BC153515-50E4-43E0-9041-B1FD58B1AB78}" srcOrd="0" destOrd="0" presId="urn:microsoft.com/office/officeart/2005/8/layout/vList2"/>
    <dgm:cxn modelId="{619D0466-B0E4-4E48-BCA6-FBC6264C55D3}" type="presParOf" srcId="{BC153515-50E4-43E0-9041-B1FD58B1AB78}" destId="{31C32851-FA46-490A-8774-30BF951B80B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891E2050-106A-497B-B36D-3120D817AA0D}" type="doc">
      <dgm:prSet loTypeId="urn:microsoft.com/office/officeart/2005/8/layout/target3" loCatId="relationship" qsTypeId="urn:microsoft.com/office/officeart/2005/8/quickstyle/3d2" qsCatId="3D" csTypeId="urn:microsoft.com/office/officeart/2005/8/colors/colorful5" csCatId="colorful" phldr="1"/>
      <dgm:spPr/>
      <dgm:t>
        <a:bodyPr/>
        <a:lstStyle/>
        <a:p>
          <a:endParaRPr lang="en-US"/>
        </a:p>
      </dgm:t>
    </dgm:pt>
    <dgm:pt modelId="{9F5C4485-3571-4DC7-9F7D-F1F89B117F92}">
      <dgm:prSet/>
      <dgm:spPr/>
      <dgm:t>
        <a:bodyPr/>
        <a:lstStyle/>
        <a:p>
          <a:pPr rtl="0"/>
          <a:r>
            <a:rPr lang="en-GB" dirty="0" smtClean="0"/>
            <a:t>First, the segment of dialog is broken down into its relevant parsing structures – that capture the intent, meaning, context of the dialog – for which an associated numeric value is given; </a:t>
          </a:r>
        </a:p>
        <a:p>
          <a:pPr rtl="0"/>
          <a:r>
            <a:rPr lang="en-GB" dirty="0" smtClean="0"/>
            <a:t>(</a:t>
          </a:r>
          <a:r>
            <a:rPr lang="en-GB" i="1" dirty="0" smtClean="0"/>
            <a:t>For the purposes of this illustration, I am not addressing the smaller grammatical units that make up the larger parsing structures that I indicate below, since it is a given that a spoken language system would naturally identify the smaller units that make up these larger parsing structures.) </a:t>
          </a:r>
          <a:endParaRPr lang="en-US" dirty="0"/>
        </a:p>
      </dgm:t>
    </dgm:pt>
    <dgm:pt modelId="{F60C44E1-C305-4117-B030-0AD305A6ACF7}" type="parTrans" cxnId="{8526C19A-B928-479A-A623-8E61C9B79040}">
      <dgm:prSet/>
      <dgm:spPr/>
      <dgm:t>
        <a:bodyPr/>
        <a:lstStyle/>
        <a:p>
          <a:endParaRPr lang="en-US"/>
        </a:p>
      </dgm:t>
    </dgm:pt>
    <dgm:pt modelId="{0120DD89-646A-45FA-B15B-AB68E5217069}" type="sibTrans" cxnId="{8526C19A-B928-479A-A623-8E61C9B79040}">
      <dgm:prSet/>
      <dgm:spPr/>
      <dgm:t>
        <a:bodyPr/>
        <a:lstStyle/>
        <a:p>
          <a:endParaRPr lang="en-US"/>
        </a:p>
      </dgm:t>
    </dgm:pt>
    <dgm:pt modelId="{8637113F-3A9E-4DEE-B91D-3E8AB3004EAF}">
      <dgm:prSet/>
      <dgm:spPr/>
      <dgm:t>
        <a:bodyPr/>
        <a:lstStyle/>
        <a:p>
          <a:pPr algn="ctr" rtl="0"/>
          <a:r>
            <a:rPr lang="en-GB" dirty="0" smtClean="0"/>
            <a:t>Second, the score assigned to each parsing structure is added up: the total constitutes the anger/frustration index </a:t>
          </a:r>
          <a:endParaRPr lang="en-US" dirty="0"/>
        </a:p>
      </dgm:t>
    </dgm:pt>
    <dgm:pt modelId="{D8776EB3-3352-4911-8F64-A06F123070C2}" type="parTrans" cxnId="{17E65C5E-3EA1-47D7-8411-D0240A4077BE}">
      <dgm:prSet/>
      <dgm:spPr/>
      <dgm:t>
        <a:bodyPr/>
        <a:lstStyle/>
        <a:p>
          <a:endParaRPr lang="en-US"/>
        </a:p>
      </dgm:t>
    </dgm:pt>
    <dgm:pt modelId="{9D00B5B1-1952-4F16-AF2D-6A397029C4C9}" type="sibTrans" cxnId="{17E65C5E-3EA1-47D7-8411-D0240A4077BE}">
      <dgm:prSet/>
      <dgm:spPr/>
      <dgm:t>
        <a:bodyPr/>
        <a:lstStyle/>
        <a:p>
          <a:endParaRPr lang="en-US"/>
        </a:p>
      </dgm:t>
    </dgm:pt>
    <dgm:pt modelId="{19B0A122-6E4B-4289-BC2F-04F339CD42E3}" type="pres">
      <dgm:prSet presAssocID="{891E2050-106A-497B-B36D-3120D817AA0D}" presName="Name0" presStyleCnt="0">
        <dgm:presLayoutVars>
          <dgm:chMax val="7"/>
          <dgm:dir/>
          <dgm:animLvl val="lvl"/>
          <dgm:resizeHandles val="exact"/>
        </dgm:presLayoutVars>
      </dgm:prSet>
      <dgm:spPr/>
      <dgm:t>
        <a:bodyPr/>
        <a:lstStyle/>
        <a:p>
          <a:endParaRPr lang="en-US"/>
        </a:p>
      </dgm:t>
    </dgm:pt>
    <dgm:pt modelId="{1C7344BE-C78F-4E8F-8027-A380F32EE06E}" type="pres">
      <dgm:prSet presAssocID="{9F5C4485-3571-4DC7-9F7D-F1F89B117F92}" presName="circle1" presStyleLbl="node1" presStyleIdx="0" presStyleCnt="2"/>
      <dgm:spPr/>
      <dgm:t>
        <a:bodyPr/>
        <a:lstStyle/>
        <a:p>
          <a:endParaRPr lang="en-US"/>
        </a:p>
      </dgm:t>
    </dgm:pt>
    <dgm:pt modelId="{91AE4C7C-FCA4-4F42-A5C0-1139F1D85DAA}" type="pres">
      <dgm:prSet presAssocID="{9F5C4485-3571-4DC7-9F7D-F1F89B117F92}" presName="space" presStyleCnt="0"/>
      <dgm:spPr/>
      <dgm:t>
        <a:bodyPr/>
        <a:lstStyle/>
        <a:p>
          <a:endParaRPr lang="en-US"/>
        </a:p>
      </dgm:t>
    </dgm:pt>
    <dgm:pt modelId="{A6A14444-A477-42BF-B71E-0E5D055DDED0}" type="pres">
      <dgm:prSet presAssocID="{9F5C4485-3571-4DC7-9F7D-F1F89B117F92}" presName="rect1" presStyleLbl="alignAcc1" presStyleIdx="0" presStyleCnt="2"/>
      <dgm:spPr/>
      <dgm:t>
        <a:bodyPr/>
        <a:lstStyle/>
        <a:p>
          <a:endParaRPr lang="en-US"/>
        </a:p>
      </dgm:t>
    </dgm:pt>
    <dgm:pt modelId="{F7008B96-580A-4B70-87A2-5107002B24EF}" type="pres">
      <dgm:prSet presAssocID="{8637113F-3A9E-4DEE-B91D-3E8AB3004EAF}" presName="vertSpace2" presStyleLbl="node1" presStyleIdx="0" presStyleCnt="2"/>
      <dgm:spPr/>
      <dgm:t>
        <a:bodyPr/>
        <a:lstStyle/>
        <a:p>
          <a:endParaRPr lang="en-US"/>
        </a:p>
      </dgm:t>
    </dgm:pt>
    <dgm:pt modelId="{FA4CC5AF-75B5-42A7-8237-4C6E36A21169}" type="pres">
      <dgm:prSet presAssocID="{8637113F-3A9E-4DEE-B91D-3E8AB3004EAF}" presName="circle2" presStyleLbl="node1" presStyleIdx="1" presStyleCnt="2"/>
      <dgm:spPr/>
      <dgm:t>
        <a:bodyPr/>
        <a:lstStyle/>
        <a:p>
          <a:endParaRPr lang="en-US"/>
        </a:p>
      </dgm:t>
    </dgm:pt>
    <dgm:pt modelId="{281B779F-5FF3-4A82-879C-958AC0B7F3A5}" type="pres">
      <dgm:prSet presAssocID="{8637113F-3A9E-4DEE-B91D-3E8AB3004EAF}" presName="rect2" presStyleLbl="alignAcc1" presStyleIdx="1" presStyleCnt="2"/>
      <dgm:spPr/>
      <dgm:t>
        <a:bodyPr/>
        <a:lstStyle/>
        <a:p>
          <a:endParaRPr lang="en-US"/>
        </a:p>
      </dgm:t>
    </dgm:pt>
    <dgm:pt modelId="{4B90CCBA-312D-43F8-8E01-C330EBE69100}" type="pres">
      <dgm:prSet presAssocID="{9F5C4485-3571-4DC7-9F7D-F1F89B117F92}" presName="rect1ParTxNoCh" presStyleLbl="alignAcc1" presStyleIdx="1" presStyleCnt="2">
        <dgm:presLayoutVars>
          <dgm:chMax val="1"/>
          <dgm:bulletEnabled val="1"/>
        </dgm:presLayoutVars>
      </dgm:prSet>
      <dgm:spPr/>
      <dgm:t>
        <a:bodyPr/>
        <a:lstStyle/>
        <a:p>
          <a:endParaRPr lang="en-US"/>
        </a:p>
      </dgm:t>
    </dgm:pt>
    <dgm:pt modelId="{A97E6B1A-54B1-48CB-B332-21133E654B51}" type="pres">
      <dgm:prSet presAssocID="{8637113F-3A9E-4DEE-B91D-3E8AB3004EAF}" presName="rect2ParTxNoCh" presStyleLbl="alignAcc1" presStyleIdx="1" presStyleCnt="2">
        <dgm:presLayoutVars>
          <dgm:chMax val="1"/>
          <dgm:bulletEnabled val="1"/>
        </dgm:presLayoutVars>
      </dgm:prSet>
      <dgm:spPr/>
      <dgm:t>
        <a:bodyPr/>
        <a:lstStyle/>
        <a:p>
          <a:endParaRPr lang="en-US"/>
        </a:p>
      </dgm:t>
    </dgm:pt>
  </dgm:ptLst>
  <dgm:cxnLst>
    <dgm:cxn modelId="{5AB84A5E-823B-493D-A3FA-BDA6D6224141}" type="presOf" srcId="{8637113F-3A9E-4DEE-B91D-3E8AB3004EAF}" destId="{A97E6B1A-54B1-48CB-B332-21133E654B51}" srcOrd="1" destOrd="0" presId="urn:microsoft.com/office/officeart/2005/8/layout/target3"/>
    <dgm:cxn modelId="{15733758-3B8F-4C88-914E-F7239555B143}" type="presOf" srcId="{9F5C4485-3571-4DC7-9F7D-F1F89B117F92}" destId="{4B90CCBA-312D-43F8-8E01-C330EBE69100}" srcOrd="1" destOrd="0" presId="urn:microsoft.com/office/officeart/2005/8/layout/target3"/>
    <dgm:cxn modelId="{DFB19174-AEFE-4382-8EA6-E2EAB1DA454E}" type="presOf" srcId="{8637113F-3A9E-4DEE-B91D-3E8AB3004EAF}" destId="{281B779F-5FF3-4A82-879C-958AC0B7F3A5}" srcOrd="0" destOrd="0" presId="urn:microsoft.com/office/officeart/2005/8/layout/target3"/>
    <dgm:cxn modelId="{6992A446-29EA-4640-9418-C163DAAC9D99}" type="presOf" srcId="{9F5C4485-3571-4DC7-9F7D-F1F89B117F92}" destId="{A6A14444-A477-42BF-B71E-0E5D055DDED0}" srcOrd="0" destOrd="0" presId="urn:microsoft.com/office/officeart/2005/8/layout/target3"/>
    <dgm:cxn modelId="{8D3254F9-A8BF-458B-9DDA-38D2DA8A8307}" type="presOf" srcId="{891E2050-106A-497B-B36D-3120D817AA0D}" destId="{19B0A122-6E4B-4289-BC2F-04F339CD42E3}" srcOrd="0" destOrd="0" presId="urn:microsoft.com/office/officeart/2005/8/layout/target3"/>
    <dgm:cxn modelId="{17E65C5E-3EA1-47D7-8411-D0240A4077BE}" srcId="{891E2050-106A-497B-B36D-3120D817AA0D}" destId="{8637113F-3A9E-4DEE-B91D-3E8AB3004EAF}" srcOrd="1" destOrd="0" parTransId="{D8776EB3-3352-4911-8F64-A06F123070C2}" sibTransId="{9D00B5B1-1952-4F16-AF2D-6A397029C4C9}"/>
    <dgm:cxn modelId="{8526C19A-B928-479A-A623-8E61C9B79040}" srcId="{891E2050-106A-497B-B36D-3120D817AA0D}" destId="{9F5C4485-3571-4DC7-9F7D-F1F89B117F92}" srcOrd="0" destOrd="0" parTransId="{F60C44E1-C305-4117-B030-0AD305A6ACF7}" sibTransId="{0120DD89-646A-45FA-B15B-AB68E5217069}"/>
    <dgm:cxn modelId="{B6F0D3F5-8E06-4BDE-B1B4-ECB9495E4AD5}" type="presParOf" srcId="{19B0A122-6E4B-4289-BC2F-04F339CD42E3}" destId="{1C7344BE-C78F-4E8F-8027-A380F32EE06E}" srcOrd="0" destOrd="0" presId="urn:microsoft.com/office/officeart/2005/8/layout/target3"/>
    <dgm:cxn modelId="{B944BEAF-617C-40FC-B9D3-92DC85E1FA34}" type="presParOf" srcId="{19B0A122-6E4B-4289-BC2F-04F339CD42E3}" destId="{91AE4C7C-FCA4-4F42-A5C0-1139F1D85DAA}" srcOrd="1" destOrd="0" presId="urn:microsoft.com/office/officeart/2005/8/layout/target3"/>
    <dgm:cxn modelId="{59805F7A-26F0-417E-912A-6AE8D672B518}" type="presParOf" srcId="{19B0A122-6E4B-4289-BC2F-04F339CD42E3}" destId="{A6A14444-A477-42BF-B71E-0E5D055DDED0}" srcOrd="2" destOrd="0" presId="urn:microsoft.com/office/officeart/2005/8/layout/target3"/>
    <dgm:cxn modelId="{C116AB94-DBD7-4DFF-805A-305EE8279DCB}" type="presParOf" srcId="{19B0A122-6E4B-4289-BC2F-04F339CD42E3}" destId="{F7008B96-580A-4B70-87A2-5107002B24EF}" srcOrd="3" destOrd="0" presId="urn:microsoft.com/office/officeart/2005/8/layout/target3"/>
    <dgm:cxn modelId="{C4BB4911-FDC8-48E8-9F21-50D34370F8E1}" type="presParOf" srcId="{19B0A122-6E4B-4289-BC2F-04F339CD42E3}" destId="{FA4CC5AF-75B5-42A7-8237-4C6E36A21169}" srcOrd="4" destOrd="0" presId="urn:microsoft.com/office/officeart/2005/8/layout/target3"/>
    <dgm:cxn modelId="{6829D50A-3742-4957-B300-5CE85984F50A}" type="presParOf" srcId="{19B0A122-6E4B-4289-BC2F-04F339CD42E3}" destId="{281B779F-5FF3-4A82-879C-958AC0B7F3A5}" srcOrd="5" destOrd="0" presId="urn:microsoft.com/office/officeart/2005/8/layout/target3"/>
    <dgm:cxn modelId="{506C042C-FFA8-4BD5-BD4A-0BE54C1B881E}" type="presParOf" srcId="{19B0A122-6E4B-4289-BC2F-04F339CD42E3}" destId="{4B90CCBA-312D-43F8-8E01-C330EBE69100}" srcOrd="6" destOrd="0" presId="urn:microsoft.com/office/officeart/2005/8/layout/target3"/>
    <dgm:cxn modelId="{58294B4A-5ED9-47F4-8628-B1C087F6A051}" type="presParOf" srcId="{19B0A122-6E4B-4289-BC2F-04F339CD42E3}" destId="{A97E6B1A-54B1-48CB-B332-21133E654B51}" srcOrd="7"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01888277-854F-4BD3-8C37-253A060984DE}" type="doc">
      <dgm:prSet loTypeId="urn:microsoft.com/office/officeart/2005/8/layout/hProcess9" loCatId="process" qsTypeId="urn:microsoft.com/office/officeart/2005/8/quickstyle/simple4" qsCatId="simple" csTypeId="urn:microsoft.com/office/officeart/2005/8/colors/colorful1" csCatId="colorful"/>
      <dgm:spPr/>
      <dgm:t>
        <a:bodyPr/>
        <a:lstStyle/>
        <a:p>
          <a:endParaRPr lang="en-US"/>
        </a:p>
      </dgm:t>
    </dgm:pt>
    <dgm:pt modelId="{C7B06E3E-5EC3-494A-BACA-CD31AA1ED876}">
      <dgm:prSet/>
      <dgm:spPr/>
      <dgm:t>
        <a:bodyPr/>
        <a:lstStyle/>
        <a:p>
          <a:pPr rtl="0"/>
          <a:r>
            <a:rPr lang="en-US" dirty="0" smtClean="0"/>
            <a:t>COMPUTING TOTAL SCORE FOR ANGER/FRUSTRATION in Example 1 </a:t>
          </a:r>
          <a:endParaRPr lang="en-US" dirty="0"/>
        </a:p>
      </dgm:t>
    </dgm:pt>
    <dgm:pt modelId="{3FC15A5B-1C03-4988-915C-42476BBCD554}" type="parTrans" cxnId="{3289BA2C-F9DF-445F-9621-B894AC2D2231}">
      <dgm:prSet/>
      <dgm:spPr/>
      <dgm:t>
        <a:bodyPr/>
        <a:lstStyle/>
        <a:p>
          <a:endParaRPr lang="en-US"/>
        </a:p>
      </dgm:t>
    </dgm:pt>
    <dgm:pt modelId="{06885BB5-61C7-4189-B6BA-DE1FBA70BE0C}" type="sibTrans" cxnId="{3289BA2C-F9DF-445F-9621-B894AC2D2231}">
      <dgm:prSet/>
      <dgm:spPr/>
      <dgm:t>
        <a:bodyPr/>
        <a:lstStyle/>
        <a:p>
          <a:endParaRPr lang="en-US"/>
        </a:p>
      </dgm:t>
    </dgm:pt>
    <dgm:pt modelId="{8A4DAF8E-1896-490D-B112-8C121C706470}" type="pres">
      <dgm:prSet presAssocID="{01888277-854F-4BD3-8C37-253A060984DE}" presName="CompostProcess" presStyleCnt="0">
        <dgm:presLayoutVars>
          <dgm:dir/>
          <dgm:resizeHandles val="exact"/>
        </dgm:presLayoutVars>
      </dgm:prSet>
      <dgm:spPr/>
      <dgm:t>
        <a:bodyPr/>
        <a:lstStyle/>
        <a:p>
          <a:endParaRPr lang="en-US"/>
        </a:p>
      </dgm:t>
    </dgm:pt>
    <dgm:pt modelId="{A9E87EAD-CC5C-4FF9-B2BC-8C682407495E}" type="pres">
      <dgm:prSet presAssocID="{01888277-854F-4BD3-8C37-253A060984DE}" presName="arrow" presStyleLbl="bgShp" presStyleIdx="0" presStyleCnt="1" custLinFactNeighborX="-109" custLinFactNeighborY="-4028"/>
      <dgm:spPr/>
      <dgm:t>
        <a:bodyPr/>
        <a:lstStyle/>
        <a:p>
          <a:endParaRPr lang="en-US"/>
        </a:p>
      </dgm:t>
    </dgm:pt>
    <dgm:pt modelId="{7B4BCC60-758B-4E05-B8D6-30E791173E1C}" type="pres">
      <dgm:prSet presAssocID="{01888277-854F-4BD3-8C37-253A060984DE}" presName="linearProcess" presStyleCnt="0"/>
      <dgm:spPr/>
      <dgm:t>
        <a:bodyPr/>
        <a:lstStyle/>
        <a:p>
          <a:endParaRPr lang="en-US"/>
        </a:p>
      </dgm:t>
    </dgm:pt>
    <dgm:pt modelId="{373D0511-F40E-4999-9F80-AA596E3FA337}" type="pres">
      <dgm:prSet presAssocID="{C7B06E3E-5EC3-494A-BACA-CD31AA1ED876}" presName="textNode" presStyleLbl="node1" presStyleIdx="0" presStyleCnt="1">
        <dgm:presLayoutVars>
          <dgm:bulletEnabled val="1"/>
        </dgm:presLayoutVars>
      </dgm:prSet>
      <dgm:spPr/>
      <dgm:t>
        <a:bodyPr/>
        <a:lstStyle/>
        <a:p>
          <a:endParaRPr lang="en-US"/>
        </a:p>
      </dgm:t>
    </dgm:pt>
  </dgm:ptLst>
  <dgm:cxnLst>
    <dgm:cxn modelId="{027F841E-8607-4E26-BFAD-E5C77C5BC077}" type="presOf" srcId="{C7B06E3E-5EC3-494A-BACA-CD31AA1ED876}" destId="{373D0511-F40E-4999-9F80-AA596E3FA337}" srcOrd="0" destOrd="0" presId="urn:microsoft.com/office/officeart/2005/8/layout/hProcess9"/>
    <dgm:cxn modelId="{22ACF733-A29E-443A-B986-A1D2CFCA239F}" type="presOf" srcId="{01888277-854F-4BD3-8C37-253A060984DE}" destId="{8A4DAF8E-1896-490D-B112-8C121C706470}" srcOrd="0" destOrd="0" presId="urn:microsoft.com/office/officeart/2005/8/layout/hProcess9"/>
    <dgm:cxn modelId="{3289BA2C-F9DF-445F-9621-B894AC2D2231}" srcId="{01888277-854F-4BD3-8C37-253A060984DE}" destId="{C7B06E3E-5EC3-494A-BACA-CD31AA1ED876}" srcOrd="0" destOrd="0" parTransId="{3FC15A5B-1C03-4988-915C-42476BBCD554}" sibTransId="{06885BB5-61C7-4189-B6BA-DE1FBA70BE0C}"/>
    <dgm:cxn modelId="{E7E26EC0-19F7-4723-84D1-78F33C5F1A83}" type="presParOf" srcId="{8A4DAF8E-1896-490D-B112-8C121C706470}" destId="{A9E87EAD-CC5C-4FF9-B2BC-8C682407495E}" srcOrd="0" destOrd="0" presId="urn:microsoft.com/office/officeart/2005/8/layout/hProcess9"/>
    <dgm:cxn modelId="{BA8AD4FA-12CA-4755-AFAD-9FDC9C73D579}" type="presParOf" srcId="{8A4DAF8E-1896-490D-B112-8C121C706470}" destId="{7B4BCC60-758B-4E05-B8D6-30E791173E1C}" srcOrd="1" destOrd="0" presId="urn:microsoft.com/office/officeart/2005/8/layout/hProcess9"/>
    <dgm:cxn modelId="{BB5A5991-32B1-42E7-9E9B-50B1445ADB14}" type="presParOf" srcId="{7B4BCC60-758B-4E05-B8D6-30E791173E1C}" destId="{373D0511-F40E-4999-9F80-AA596E3FA337}"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8AF0EF8E-0757-41C5-BBF6-64DF01AE5642}" type="doc">
      <dgm:prSet loTypeId="urn:microsoft.com/office/officeart/2005/8/layout/vList3" loCatId="list" qsTypeId="urn:microsoft.com/office/officeart/2005/8/quickstyle/3d1" qsCatId="3D" csTypeId="urn:microsoft.com/office/officeart/2005/8/colors/accent6_1" csCatId="accent6"/>
      <dgm:spPr/>
      <dgm:t>
        <a:bodyPr/>
        <a:lstStyle/>
        <a:p>
          <a:endParaRPr lang="en-US"/>
        </a:p>
      </dgm:t>
    </dgm:pt>
    <dgm:pt modelId="{7C8179FA-6072-4E24-847B-493293C211D6}">
      <dgm:prSet custT="1"/>
      <dgm:spPr/>
      <dgm:t>
        <a:bodyPr/>
        <a:lstStyle/>
        <a:p>
          <a:pPr rtl="0"/>
          <a:r>
            <a:rPr lang="en-GB" sz="1600" dirty="0" smtClean="0"/>
            <a:t>Absolutely Unbelievable! &lt;Exaggerative Qualifier&gt; (8</a:t>
          </a:r>
          <a:r>
            <a:rPr lang="en-GB" sz="1300" dirty="0" smtClean="0"/>
            <a:t>)</a:t>
          </a:r>
          <a:endParaRPr lang="en-US" sz="1300" dirty="0"/>
        </a:p>
      </dgm:t>
    </dgm:pt>
    <dgm:pt modelId="{3F286694-FF80-471E-9835-245BD83A0CBA}" type="parTrans" cxnId="{D0F2B718-912D-444D-9C9D-99B7D488BE51}">
      <dgm:prSet/>
      <dgm:spPr/>
      <dgm:t>
        <a:bodyPr/>
        <a:lstStyle/>
        <a:p>
          <a:endParaRPr lang="en-US"/>
        </a:p>
      </dgm:t>
    </dgm:pt>
    <dgm:pt modelId="{C1EF4311-7B00-44E5-AEE1-D50F063C2FDC}" type="sibTrans" cxnId="{D0F2B718-912D-444D-9C9D-99B7D488BE51}">
      <dgm:prSet/>
      <dgm:spPr/>
      <dgm:t>
        <a:bodyPr/>
        <a:lstStyle/>
        <a:p>
          <a:endParaRPr lang="en-US"/>
        </a:p>
      </dgm:t>
    </dgm:pt>
    <dgm:pt modelId="{2494640C-049C-4097-BC7E-45B1480B60C1}">
      <dgm:prSet custT="1"/>
      <dgm:spPr/>
      <dgm:t>
        <a:bodyPr/>
        <a:lstStyle/>
        <a:p>
          <a:pPr rtl="0"/>
          <a:r>
            <a:rPr lang="en-GB" sz="1400" dirty="0" smtClean="0"/>
            <a:t>What is your? name &lt;Identification Request&gt; (non sequitur; accusatory tone as indicated by displaced (mid- sentence) inflection) (9</a:t>
          </a:r>
          <a:r>
            <a:rPr lang="en-GB" sz="1300" dirty="0" smtClean="0"/>
            <a:t>)</a:t>
          </a:r>
          <a:endParaRPr lang="en-US" sz="1300" dirty="0"/>
        </a:p>
      </dgm:t>
    </dgm:pt>
    <dgm:pt modelId="{7AA1EFBA-D50B-407F-96AF-8BF356F6FD34}" type="parTrans" cxnId="{7240EF66-CF42-498C-B958-25FE98BB96E5}">
      <dgm:prSet/>
      <dgm:spPr/>
      <dgm:t>
        <a:bodyPr/>
        <a:lstStyle/>
        <a:p>
          <a:endParaRPr lang="en-US"/>
        </a:p>
      </dgm:t>
    </dgm:pt>
    <dgm:pt modelId="{6631026C-881F-4661-92D0-8B50CE2DA4D8}" type="sibTrans" cxnId="{7240EF66-CF42-498C-B958-25FE98BB96E5}">
      <dgm:prSet/>
      <dgm:spPr/>
      <dgm:t>
        <a:bodyPr/>
        <a:lstStyle/>
        <a:p>
          <a:endParaRPr lang="en-US"/>
        </a:p>
      </dgm:t>
    </dgm:pt>
    <dgm:pt modelId="{E54EB171-1A0E-4D24-9F3C-6C4347C6AD86}">
      <dgm:prSet/>
      <dgm:spPr/>
      <dgm:t>
        <a:bodyPr/>
        <a:lstStyle/>
        <a:p>
          <a:pPr rtl="0"/>
          <a:r>
            <a:rPr lang="en-GB" dirty="0" smtClean="0"/>
            <a:t>Well!  &lt;Exclamation with Prosody&gt; (7)</a:t>
          </a:r>
          <a:endParaRPr lang="en-US" dirty="0"/>
        </a:p>
      </dgm:t>
    </dgm:pt>
    <dgm:pt modelId="{F0A16707-C94C-4E27-AD82-37A32C9BF4C8}" type="parTrans" cxnId="{17988A9C-865F-4185-AD7A-3A18DC62BBEA}">
      <dgm:prSet/>
      <dgm:spPr/>
      <dgm:t>
        <a:bodyPr/>
        <a:lstStyle/>
        <a:p>
          <a:endParaRPr lang="en-US"/>
        </a:p>
      </dgm:t>
    </dgm:pt>
    <dgm:pt modelId="{79FDE32D-2BAF-45FC-A83A-FF0895FA2EEC}" type="sibTrans" cxnId="{17988A9C-865F-4185-AD7A-3A18DC62BBEA}">
      <dgm:prSet/>
      <dgm:spPr/>
      <dgm:t>
        <a:bodyPr/>
        <a:lstStyle/>
        <a:p>
          <a:endParaRPr lang="en-US"/>
        </a:p>
      </dgm:t>
    </dgm:pt>
    <dgm:pt modelId="{91423CF3-9961-410A-8198-E5D196D2EFB0}">
      <dgm:prSet/>
      <dgm:spPr/>
      <dgm:t>
        <a:bodyPr/>
        <a:lstStyle/>
        <a:p>
          <a:pPr rtl="0"/>
          <a:r>
            <a:rPr lang="en-GB" dirty="0" smtClean="0"/>
            <a:t>I intend to take this much further…&lt;Declarative Assertion&gt; (9)</a:t>
          </a:r>
          <a:endParaRPr lang="en-US" dirty="0"/>
        </a:p>
      </dgm:t>
    </dgm:pt>
    <dgm:pt modelId="{AFA6BF13-9CE0-4D16-9E44-0EEA1847B5E1}" type="parTrans" cxnId="{7330D1E3-D777-4941-BEC4-4171FB026DF3}">
      <dgm:prSet/>
      <dgm:spPr/>
      <dgm:t>
        <a:bodyPr/>
        <a:lstStyle/>
        <a:p>
          <a:endParaRPr lang="en-US"/>
        </a:p>
      </dgm:t>
    </dgm:pt>
    <dgm:pt modelId="{3C568E0A-9F82-4127-B0C4-2ADEECAB3A42}" type="sibTrans" cxnId="{7330D1E3-D777-4941-BEC4-4171FB026DF3}">
      <dgm:prSet/>
      <dgm:spPr/>
      <dgm:t>
        <a:bodyPr/>
        <a:lstStyle/>
        <a:p>
          <a:endParaRPr lang="en-US"/>
        </a:p>
      </dgm:t>
    </dgm:pt>
    <dgm:pt modelId="{26D7A6E9-16A7-471E-810E-4BF262D43CD1}">
      <dgm:prSet/>
      <dgm:spPr/>
      <dgm:t>
        <a:bodyPr/>
        <a:lstStyle/>
        <a:p>
          <a:pPr rtl="0"/>
          <a:r>
            <a:rPr lang="en-GB" dirty="0" smtClean="0"/>
            <a:t>This is absolutely ridiculous! &lt;Exaggerative Qualifier&gt; (8)</a:t>
          </a:r>
          <a:endParaRPr lang="en-US" dirty="0"/>
        </a:p>
      </dgm:t>
    </dgm:pt>
    <dgm:pt modelId="{4F35E41C-EC4D-4ADD-980D-0098AE2EFF25}" type="parTrans" cxnId="{BB1FEE18-3255-4DB8-837F-0EDDC0A48B66}">
      <dgm:prSet/>
      <dgm:spPr/>
      <dgm:t>
        <a:bodyPr/>
        <a:lstStyle/>
        <a:p>
          <a:endParaRPr lang="en-US"/>
        </a:p>
      </dgm:t>
    </dgm:pt>
    <dgm:pt modelId="{0BCDB691-9790-45BD-B998-EFAF591BCD15}" type="sibTrans" cxnId="{BB1FEE18-3255-4DB8-837F-0EDDC0A48B66}">
      <dgm:prSet/>
      <dgm:spPr/>
      <dgm:t>
        <a:bodyPr/>
        <a:lstStyle/>
        <a:p>
          <a:endParaRPr lang="en-US"/>
        </a:p>
      </dgm:t>
    </dgm:pt>
    <dgm:pt modelId="{17D10206-2BD9-4DA6-91B5-04636F86F8E8}">
      <dgm:prSet/>
      <dgm:spPr/>
      <dgm:t>
        <a:bodyPr/>
        <a:lstStyle/>
        <a:p>
          <a:pPr rtl="0"/>
          <a:r>
            <a:rPr lang="en-GB" dirty="0" smtClean="0">
              <a:solidFill>
                <a:srgbClr val="FF0000"/>
              </a:solidFill>
            </a:rPr>
            <a:t>Total Score for Customer Anger/Frustration Index: 41</a:t>
          </a:r>
          <a:endParaRPr lang="en-US" dirty="0">
            <a:solidFill>
              <a:srgbClr val="FF0000"/>
            </a:solidFill>
          </a:endParaRPr>
        </a:p>
      </dgm:t>
    </dgm:pt>
    <dgm:pt modelId="{E0B1AF11-9105-430B-AE49-5FB56C08ACAF}" type="parTrans" cxnId="{C08993DA-4755-421B-819E-EBA75E0B8F48}">
      <dgm:prSet/>
      <dgm:spPr/>
      <dgm:t>
        <a:bodyPr/>
        <a:lstStyle/>
        <a:p>
          <a:endParaRPr lang="en-US"/>
        </a:p>
      </dgm:t>
    </dgm:pt>
    <dgm:pt modelId="{5FEF2DA2-91FC-4662-8808-B9701D1BF875}" type="sibTrans" cxnId="{C08993DA-4755-421B-819E-EBA75E0B8F48}">
      <dgm:prSet/>
      <dgm:spPr/>
      <dgm:t>
        <a:bodyPr/>
        <a:lstStyle/>
        <a:p>
          <a:endParaRPr lang="en-US"/>
        </a:p>
      </dgm:t>
    </dgm:pt>
    <dgm:pt modelId="{20937317-A393-4C22-A197-FC48F4674FB6}" type="pres">
      <dgm:prSet presAssocID="{8AF0EF8E-0757-41C5-BBF6-64DF01AE5642}" presName="linearFlow" presStyleCnt="0">
        <dgm:presLayoutVars>
          <dgm:dir/>
          <dgm:resizeHandles val="exact"/>
        </dgm:presLayoutVars>
      </dgm:prSet>
      <dgm:spPr/>
      <dgm:t>
        <a:bodyPr/>
        <a:lstStyle/>
        <a:p>
          <a:endParaRPr lang="en-US"/>
        </a:p>
      </dgm:t>
    </dgm:pt>
    <dgm:pt modelId="{1F8F6152-F3CB-403A-9CEA-9B7C08AB12B9}" type="pres">
      <dgm:prSet presAssocID="{7C8179FA-6072-4E24-847B-493293C211D6}" presName="composite" presStyleCnt="0"/>
      <dgm:spPr/>
      <dgm:t>
        <a:bodyPr/>
        <a:lstStyle/>
        <a:p>
          <a:endParaRPr lang="en-US"/>
        </a:p>
      </dgm:t>
    </dgm:pt>
    <dgm:pt modelId="{D9FA9166-AB10-4D74-AFA5-DAB9897AB902}" type="pres">
      <dgm:prSet presAssocID="{7C8179FA-6072-4E24-847B-493293C211D6}" presName="imgShp" presStyleLbl="fgImgPlace1" presStyleIdx="0" presStyleCnt="6"/>
      <dgm:spPr/>
      <dgm:t>
        <a:bodyPr/>
        <a:lstStyle/>
        <a:p>
          <a:endParaRPr lang="en-US"/>
        </a:p>
      </dgm:t>
    </dgm:pt>
    <dgm:pt modelId="{63929C20-1817-4EE0-9AEF-A98E375890FF}" type="pres">
      <dgm:prSet presAssocID="{7C8179FA-6072-4E24-847B-493293C211D6}" presName="txShp" presStyleLbl="node1" presStyleIdx="0" presStyleCnt="6">
        <dgm:presLayoutVars>
          <dgm:bulletEnabled val="1"/>
        </dgm:presLayoutVars>
      </dgm:prSet>
      <dgm:spPr/>
      <dgm:t>
        <a:bodyPr/>
        <a:lstStyle/>
        <a:p>
          <a:endParaRPr lang="en-US"/>
        </a:p>
      </dgm:t>
    </dgm:pt>
    <dgm:pt modelId="{E496A6CF-2D4A-4A4B-8E15-CFC831C431FD}" type="pres">
      <dgm:prSet presAssocID="{C1EF4311-7B00-44E5-AEE1-D50F063C2FDC}" presName="spacing" presStyleCnt="0"/>
      <dgm:spPr/>
      <dgm:t>
        <a:bodyPr/>
        <a:lstStyle/>
        <a:p>
          <a:endParaRPr lang="en-US"/>
        </a:p>
      </dgm:t>
    </dgm:pt>
    <dgm:pt modelId="{A1E0EB70-5DDD-4152-A9C1-9D8527A05C1D}" type="pres">
      <dgm:prSet presAssocID="{2494640C-049C-4097-BC7E-45B1480B60C1}" presName="composite" presStyleCnt="0"/>
      <dgm:spPr/>
      <dgm:t>
        <a:bodyPr/>
        <a:lstStyle/>
        <a:p>
          <a:endParaRPr lang="en-US"/>
        </a:p>
      </dgm:t>
    </dgm:pt>
    <dgm:pt modelId="{69CA2384-BC3E-486A-B7EB-2947F4443D50}" type="pres">
      <dgm:prSet presAssocID="{2494640C-049C-4097-BC7E-45B1480B60C1}" presName="imgShp" presStyleLbl="fgImgPlace1" presStyleIdx="1" presStyleCnt="6"/>
      <dgm:spPr/>
      <dgm:t>
        <a:bodyPr/>
        <a:lstStyle/>
        <a:p>
          <a:endParaRPr lang="en-US"/>
        </a:p>
      </dgm:t>
    </dgm:pt>
    <dgm:pt modelId="{00EA1925-4FCA-4A94-84A8-A88C1A91DE55}" type="pres">
      <dgm:prSet presAssocID="{2494640C-049C-4097-BC7E-45B1480B60C1}" presName="txShp" presStyleLbl="node1" presStyleIdx="1" presStyleCnt="6">
        <dgm:presLayoutVars>
          <dgm:bulletEnabled val="1"/>
        </dgm:presLayoutVars>
      </dgm:prSet>
      <dgm:spPr/>
      <dgm:t>
        <a:bodyPr/>
        <a:lstStyle/>
        <a:p>
          <a:endParaRPr lang="en-US"/>
        </a:p>
      </dgm:t>
    </dgm:pt>
    <dgm:pt modelId="{73D0E5C6-A333-4A9D-89D5-FEC82DA04BB9}" type="pres">
      <dgm:prSet presAssocID="{6631026C-881F-4661-92D0-8B50CE2DA4D8}" presName="spacing" presStyleCnt="0"/>
      <dgm:spPr/>
      <dgm:t>
        <a:bodyPr/>
        <a:lstStyle/>
        <a:p>
          <a:endParaRPr lang="en-US"/>
        </a:p>
      </dgm:t>
    </dgm:pt>
    <dgm:pt modelId="{9A8691D2-58C4-4071-807E-C1ADD548C1FD}" type="pres">
      <dgm:prSet presAssocID="{E54EB171-1A0E-4D24-9F3C-6C4347C6AD86}" presName="composite" presStyleCnt="0"/>
      <dgm:spPr/>
      <dgm:t>
        <a:bodyPr/>
        <a:lstStyle/>
        <a:p>
          <a:endParaRPr lang="en-US"/>
        </a:p>
      </dgm:t>
    </dgm:pt>
    <dgm:pt modelId="{FE253865-C47E-4AAC-B9C6-8493F0753B65}" type="pres">
      <dgm:prSet presAssocID="{E54EB171-1A0E-4D24-9F3C-6C4347C6AD86}" presName="imgShp" presStyleLbl="fgImgPlace1" presStyleIdx="2" presStyleCnt="6"/>
      <dgm:spPr/>
      <dgm:t>
        <a:bodyPr/>
        <a:lstStyle/>
        <a:p>
          <a:endParaRPr lang="en-US"/>
        </a:p>
      </dgm:t>
    </dgm:pt>
    <dgm:pt modelId="{B26BCDF3-8EB8-49BB-B20D-C8855097FABE}" type="pres">
      <dgm:prSet presAssocID="{E54EB171-1A0E-4D24-9F3C-6C4347C6AD86}" presName="txShp" presStyleLbl="node1" presStyleIdx="2" presStyleCnt="6">
        <dgm:presLayoutVars>
          <dgm:bulletEnabled val="1"/>
        </dgm:presLayoutVars>
      </dgm:prSet>
      <dgm:spPr/>
      <dgm:t>
        <a:bodyPr/>
        <a:lstStyle/>
        <a:p>
          <a:endParaRPr lang="en-US"/>
        </a:p>
      </dgm:t>
    </dgm:pt>
    <dgm:pt modelId="{BC45DF2E-DEC9-40ED-8E15-D184DCFD2EEA}" type="pres">
      <dgm:prSet presAssocID="{79FDE32D-2BAF-45FC-A83A-FF0895FA2EEC}" presName="spacing" presStyleCnt="0"/>
      <dgm:spPr/>
      <dgm:t>
        <a:bodyPr/>
        <a:lstStyle/>
        <a:p>
          <a:endParaRPr lang="en-US"/>
        </a:p>
      </dgm:t>
    </dgm:pt>
    <dgm:pt modelId="{FB25F655-5A92-4133-A7AE-17A390DFF02B}" type="pres">
      <dgm:prSet presAssocID="{91423CF3-9961-410A-8198-E5D196D2EFB0}" presName="composite" presStyleCnt="0"/>
      <dgm:spPr/>
      <dgm:t>
        <a:bodyPr/>
        <a:lstStyle/>
        <a:p>
          <a:endParaRPr lang="en-US"/>
        </a:p>
      </dgm:t>
    </dgm:pt>
    <dgm:pt modelId="{7CEC230E-48E3-4C9C-B5C8-B89960605F9D}" type="pres">
      <dgm:prSet presAssocID="{91423CF3-9961-410A-8198-E5D196D2EFB0}" presName="imgShp" presStyleLbl="fgImgPlace1" presStyleIdx="3" presStyleCnt="6"/>
      <dgm:spPr/>
      <dgm:t>
        <a:bodyPr/>
        <a:lstStyle/>
        <a:p>
          <a:endParaRPr lang="en-US"/>
        </a:p>
      </dgm:t>
    </dgm:pt>
    <dgm:pt modelId="{8E20CFE8-3592-4D00-A73D-F83ADAAC24E8}" type="pres">
      <dgm:prSet presAssocID="{91423CF3-9961-410A-8198-E5D196D2EFB0}" presName="txShp" presStyleLbl="node1" presStyleIdx="3" presStyleCnt="6">
        <dgm:presLayoutVars>
          <dgm:bulletEnabled val="1"/>
        </dgm:presLayoutVars>
      </dgm:prSet>
      <dgm:spPr/>
      <dgm:t>
        <a:bodyPr/>
        <a:lstStyle/>
        <a:p>
          <a:endParaRPr lang="en-US"/>
        </a:p>
      </dgm:t>
    </dgm:pt>
    <dgm:pt modelId="{FFAAA364-37EC-4B6A-9646-0DAC90F4CDA4}" type="pres">
      <dgm:prSet presAssocID="{3C568E0A-9F82-4127-B0C4-2ADEECAB3A42}" presName="spacing" presStyleCnt="0"/>
      <dgm:spPr/>
      <dgm:t>
        <a:bodyPr/>
        <a:lstStyle/>
        <a:p>
          <a:endParaRPr lang="en-US"/>
        </a:p>
      </dgm:t>
    </dgm:pt>
    <dgm:pt modelId="{C47F8F18-275B-48CF-81A4-D6165F52295E}" type="pres">
      <dgm:prSet presAssocID="{26D7A6E9-16A7-471E-810E-4BF262D43CD1}" presName="composite" presStyleCnt="0"/>
      <dgm:spPr/>
      <dgm:t>
        <a:bodyPr/>
        <a:lstStyle/>
        <a:p>
          <a:endParaRPr lang="en-US"/>
        </a:p>
      </dgm:t>
    </dgm:pt>
    <dgm:pt modelId="{96ED1BD8-C365-4DE2-947C-F5BF6A4D4371}" type="pres">
      <dgm:prSet presAssocID="{26D7A6E9-16A7-471E-810E-4BF262D43CD1}" presName="imgShp" presStyleLbl="fgImgPlace1" presStyleIdx="4" presStyleCnt="6"/>
      <dgm:spPr/>
      <dgm:t>
        <a:bodyPr/>
        <a:lstStyle/>
        <a:p>
          <a:endParaRPr lang="en-US"/>
        </a:p>
      </dgm:t>
    </dgm:pt>
    <dgm:pt modelId="{3DF1C5C3-609C-4969-A388-33B8C9A1F69B}" type="pres">
      <dgm:prSet presAssocID="{26D7A6E9-16A7-471E-810E-4BF262D43CD1}" presName="txShp" presStyleLbl="node1" presStyleIdx="4" presStyleCnt="6">
        <dgm:presLayoutVars>
          <dgm:bulletEnabled val="1"/>
        </dgm:presLayoutVars>
      </dgm:prSet>
      <dgm:spPr/>
      <dgm:t>
        <a:bodyPr/>
        <a:lstStyle/>
        <a:p>
          <a:endParaRPr lang="en-US"/>
        </a:p>
      </dgm:t>
    </dgm:pt>
    <dgm:pt modelId="{88ED6E7E-2CB1-4D56-B563-112477FEC4CD}" type="pres">
      <dgm:prSet presAssocID="{0BCDB691-9790-45BD-B998-EFAF591BCD15}" presName="spacing" presStyleCnt="0"/>
      <dgm:spPr/>
      <dgm:t>
        <a:bodyPr/>
        <a:lstStyle/>
        <a:p>
          <a:endParaRPr lang="en-US"/>
        </a:p>
      </dgm:t>
    </dgm:pt>
    <dgm:pt modelId="{D852BCD6-345A-4A0A-9C51-6C7666953198}" type="pres">
      <dgm:prSet presAssocID="{17D10206-2BD9-4DA6-91B5-04636F86F8E8}" presName="composite" presStyleCnt="0"/>
      <dgm:spPr/>
      <dgm:t>
        <a:bodyPr/>
        <a:lstStyle/>
        <a:p>
          <a:endParaRPr lang="en-US"/>
        </a:p>
      </dgm:t>
    </dgm:pt>
    <dgm:pt modelId="{EE90B43E-DB22-45D6-8A4D-8D6C3CC9B69F}" type="pres">
      <dgm:prSet presAssocID="{17D10206-2BD9-4DA6-91B5-04636F86F8E8}" presName="imgShp" presStyleLbl="fgImgPlace1" presStyleIdx="5" presStyleCnt="6"/>
      <dgm:spPr/>
      <dgm:t>
        <a:bodyPr/>
        <a:lstStyle/>
        <a:p>
          <a:endParaRPr lang="en-US"/>
        </a:p>
      </dgm:t>
    </dgm:pt>
    <dgm:pt modelId="{41919AAE-9A48-43F2-BC87-2787B4AF576E}" type="pres">
      <dgm:prSet presAssocID="{17D10206-2BD9-4DA6-91B5-04636F86F8E8}" presName="txShp" presStyleLbl="node1" presStyleIdx="5" presStyleCnt="6">
        <dgm:presLayoutVars>
          <dgm:bulletEnabled val="1"/>
        </dgm:presLayoutVars>
      </dgm:prSet>
      <dgm:spPr/>
      <dgm:t>
        <a:bodyPr/>
        <a:lstStyle/>
        <a:p>
          <a:endParaRPr lang="en-US"/>
        </a:p>
      </dgm:t>
    </dgm:pt>
  </dgm:ptLst>
  <dgm:cxnLst>
    <dgm:cxn modelId="{A8E34132-BA2A-4181-9B07-5A35D6F487B2}" type="presOf" srcId="{7C8179FA-6072-4E24-847B-493293C211D6}" destId="{63929C20-1817-4EE0-9AEF-A98E375890FF}" srcOrd="0" destOrd="0" presId="urn:microsoft.com/office/officeart/2005/8/layout/vList3"/>
    <dgm:cxn modelId="{7240EF66-CF42-498C-B958-25FE98BB96E5}" srcId="{8AF0EF8E-0757-41C5-BBF6-64DF01AE5642}" destId="{2494640C-049C-4097-BC7E-45B1480B60C1}" srcOrd="1" destOrd="0" parTransId="{7AA1EFBA-D50B-407F-96AF-8BF356F6FD34}" sibTransId="{6631026C-881F-4661-92D0-8B50CE2DA4D8}"/>
    <dgm:cxn modelId="{327A0332-9689-43F8-B53B-47882EC1FDC2}" type="presOf" srcId="{17D10206-2BD9-4DA6-91B5-04636F86F8E8}" destId="{41919AAE-9A48-43F2-BC87-2787B4AF576E}" srcOrd="0" destOrd="0" presId="urn:microsoft.com/office/officeart/2005/8/layout/vList3"/>
    <dgm:cxn modelId="{F2C23C51-6CAA-404A-A6AD-F83D1AB1B584}" type="presOf" srcId="{2494640C-049C-4097-BC7E-45B1480B60C1}" destId="{00EA1925-4FCA-4A94-84A8-A88C1A91DE55}" srcOrd="0" destOrd="0" presId="urn:microsoft.com/office/officeart/2005/8/layout/vList3"/>
    <dgm:cxn modelId="{D0F2B718-912D-444D-9C9D-99B7D488BE51}" srcId="{8AF0EF8E-0757-41C5-BBF6-64DF01AE5642}" destId="{7C8179FA-6072-4E24-847B-493293C211D6}" srcOrd="0" destOrd="0" parTransId="{3F286694-FF80-471E-9835-245BD83A0CBA}" sibTransId="{C1EF4311-7B00-44E5-AEE1-D50F063C2FDC}"/>
    <dgm:cxn modelId="{BB1FEE18-3255-4DB8-837F-0EDDC0A48B66}" srcId="{8AF0EF8E-0757-41C5-BBF6-64DF01AE5642}" destId="{26D7A6E9-16A7-471E-810E-4BF262D43CD1}" srcOrd="4" destOrd="0" parTransId="{4F35E41C-EC4D-4ADD-980D-0098AE2EFF25}" sibTransId="{0BCDB691-9790-45BD-B998-EFAF591BCD15}"/>
    <dgm:cxn modelId="{9A631707-409A-44E8-AA6D-E84BBC2C238D}" type="presOf" srcId="{91423CF3-9961-410A-8198-E5D196D2EFB0}" destId="{8E20CFE8-3592-4D00-A73D-F83ADAAC24E8}" srcOrd="0" destOrd="0" presId="urn:microsoft.com/office/officeart/2005/8/layout/vList3"/>
    <dgm:cxn modelId="{7330D1E3-D777-4941-BEC4-4171FB026DF3}" srcId="{8AF0EF8E-0757-41C5-BBF6-64DF01AE5642}" destId="{91423CF3-9961-410A-8198-E5D196D2EFB0}" srcOrd="3" destOrd="0" parTransId="{AFA6BF13-9CE0-4D16-9E44-0EEA1847B5E1}" sibTransId="{3C568E0A-9F82-4127-B0C4-2ADEECAB3A42}"/>
    <dgm:cxn modelId="{4CF35422-E73C-43CB-AFE4-D3737552F278}" type="presOf" srcId="{E54EB171-1A0E-4D24-9F3C-6C4347C6AD86}" destId="{B26BCDF3-8EB8-49BB-B20D-C8855097FABE}" srcOrd="0" destOrd="0" presId="urn:microsoft.com/office/officeart/2005/8/layout/vList3"/>
    <dgm:cxn modelId="{17988A9C-865F-4185-AD7A-3A18DC62BBEA}" srcId="{8AF0EF8E-0757-41C5-BBF6-64DF01AE5642}" destId="{E54EB171-1A0E-4D24-9F3C-6C4347C6AD86}" srcOrd="2" destOrd="0" parTransId="{F0A16707-C94C-4E27-AD82-37A32C9BF4C8}" sibTransId="{79FDE32D-2BAF-45FC-A83A-FF0895FA2EEC}"/>
    <dgm:cxn modelId="{C08993DA-4755-421B-819E-EBA75E0B8F48}" srcId="{8AF0EF8E-0757-41C5-BBF6-64DF01AE5642}" destId="{17D10206-2BD9-4DA6-91B5-04636F86F8E8}" srcOrd="5" destOrd="0" parTransId="{E0B1AF11-9105-430B-AE49-5FB56C08ACAF}" sibTransId="{5FEF2DA2-91FC-4662-8808-B9701D1BF875}"/>
    <dgm:cxn modelId="{F90C2E70-C621-4B0E-B217-74B80CBB88D6}" type="presOf" srcId="{8AF0EF8E-0757-41C5-BBF6-64DF01AE5642}" destId="{20937317-A393-4C22-A197-FC48F4674FB6}" srcOrd="0" destOrd="0" presId="urn:microsoft.com/office/officeart/2005/8/layout/vList3"/>
    <dgm:cxn modelId="{70CF2F38-8FB2-402A-97E7-EF0337CB8F20}" type="presOf" srcId="{26D7A6E9-16A7-471E-810E-4BF262D43CD1}" destId="{3DF1C5C3-609C-4969-A388-33B8C9A1F69B}" srcOrd="0" destOrd="0" presId="urn:microsoft.com/office/officeart/2005/8/layout/vList3"/>
    <dgm:cxn modelId="{365B02B2-7C69-4BDB-839E-E587C3F4AEC0}" type="presParOf" srcId="{20937317-A393-4C22-A197-FC48F4674FB6}" destId="{1F8F6152-F3CB-403A-9CEA-9B7C08AB12B9}" srcOrd="0" destOrd="0" presId="urn:microsoft.com/office/officeart/2005/8/layout/vList3"/>
    <dgm:cxn modelId="{9B023340-038C-4097-9A4F-84C0E9FA2F74}" type="presParOf" srcId="{1F8F6152-F3CB-403A-9CEA-9B7C08AB12B9}" destId="{D9FA9166-AB10-4D74-AFA5-DAB9897AB902}" srcOrd="0" destOrd="0" presId="urn:microsoft.com/office/officeart/2005/8/layout/vList3"/>
    <dgm:cxn modelId="{FB92CC65-919B-4BDB-B1C3-E89CD9EC28DA}" type="presParOf" srcId="{1F8F6152-F3CB-403A-9CEA-9B7C08AB12B9}" destId="{63929C20-1817-4EE0-9AEF-A98E375890FF}" srcOrd="1" destOrd="0" presId="urn:microsoft.com/office/officeart/2005/8/layout/vList3"/>
    <dgm:cxn modelId="{63B50C73-0F3B-47FD-85E3-E28396911AFE}" type="presParOf" srcId="{20937317-A393-4C22-A197-FC48F4674FB6}" destId="{E496A6CF-2D4A-4A4B-8E15-CFC831C431FD}" srcOrd="1" destOrd="0" presId="urn:microsoft.com/office/officeart/2005/8/layout/vList3"/>
    <dgm:cxn modelId="{E0BBDB80-399C-4DCB-8D5A-693781804997}" type="presParOf" srcId="{20937317-A393-4C22-A197-FC48F4674FB6}" destId="{A1E0EB70-5DDD-4152-A9C1-9D8527A05C1D}" srcOrd="2" destOrd="0" presId="urn:microsoft.com/office/officeart/2005/8/layout/vList3"/>
    <dgm:cxn modelId="{2826AC83-B894-4E82-A964-D9CBE0A9F50C}" type="presParOf" srcId="{A1E0EB70-5DDD-4152-A9C1-9D8527A05C1D}" destId="{69CA2384-BC3E-486A-B7EB-2947F4443D50}" srcOrd="0" destOrd="0" presId="urn:microsoft.com/office/officeart/2005/8/layout/vList3"/>
    <dgm:cxn modelId="{2E17B0D5-A48C-4633-88A3-9346D22B20DF}" type="presParOf" srcId="{A1E0EB70-5DDD-4152-A9C1-9D8527A05C1D}" destId="{00EA1925-4FCA-4A94-84A8-A88C1A91DE55}" srcOrd="1" destOrd="0" presId="urn:microsoft.com/office/officeart/2005/8/layout/vList3"/>
    <dgm:cxn modelId="{75CE67FD-9194-4E52-B16D-6A7E579474CC}" type="presParOf" srcId="{20937317-A393-4C22-A197-FC48F4674FB6}" destId="{73D0E5C6-A333-4A9D-89D5-FEC82DA04BB9}" srcOrd="3" destOrd="0" presId="urn:microsoft.com/office/officeart/2005/8/layout/vList3"/>
    <dgm:cxn modelId="{8D28F15E-8FBE-4705-B38B-1364E8B9CC1B}" type="presParOf" srcId="{20937317-A393-4C22-A197-FC48F4674FB6}" destId="{9A8691D2-58C4-4071-807E-C1ADD548C1FD}" srcOrd="4" destOrd="0" presId="urn:microsoft.com/office/officeart/2005/8/layout/vList3"/>
    <dgm:cxn modelId="{26032F06-EF3A-4C48-AEC7-7B1D45C7CAF6}" type="presParOf" srcId="{9A8691D2-58C4-4071-807E-C1ADD548C1FD}" destId="{FE253865-C47E-4AAC-B9C6-8493F0753B65}" srcOrd="0" destOrd="0" presId="urn:microsoft.com/office/officeart/2005/8/layout/vList3"/>
    <dgm:cxn modelId="{B20FB327-C220-41D5-97CB-2B1E1CE9C0C8}" type="presParOf" srcId="{9A8691D2-58C4-4071-807E-C1ADD548C1FD}" destId="{B26BCDF3-8EB8-49BB-B20D-C8855097FABE}" srcOrd="1" destOrd="0" presId="urn:microsoft.com/office/officeart/2005/8/layout/vList3"/>
    <dgm:cxn modelId="{CB19FB7A-5D78-4ACA-A0A1-C707D7FEBB10}" type="presParOf" srcId="{20937317-A393-4C22-A197-FC48F4674FB6}" destId="{BC45DF2E-DEC9-40ED-8E15-D184DCFD2EEA}" srcOrd="5" destOrd="0" presId="urn:microsoft.com/office/officeart/2005/8/layout/vList3"/>
    <dgm:cxn modelId="{37C6AED1-0B19-4A84-AFD0-0D94A3821249}" type="presParOf" srcId="{20937317-A393-4C22-A197-FC48F4674FB6}" destId="{FB25F655-5A92-4133-A7AE-17A390DFF02B}" srcOrd="6" destOrd="0" presId="urn:microsoft.com/office/officeart/2005/8/layout/vList3"/>
    <dgm:cxn modelId="{565CC00C-D568-4E43-8FF0-5ECF7F7F0C95}" type="presParOf" srcId="{FB25F655-5A92-4133-A7AE-17A390DFF02B}" destId="{7CEC230E-48E3-4C9C-B5C8-B89960605F9D}" srcOrd="0" destOrd="0" presId="urn:microsoft.com/office/officeart/2005/8/layout/vList3"/>
    <dgm:cxn modelId="{0EA3219E-9087-4188-A506-4F289662A288}" type="presParOf" srcId="{FB25F655-5A92-4133-A7AE-17A390DFF02B}" destId="{8E20CFE8-3592-4D00-A73D-F83ADAAC24E8}" srcOrd="1" destOrd="0" presId="urn:microsoft.com/office/officeart/2005/8/layout/vList3"/>
    <dgm:cxn modelId="{1E2B5394-7F20-4566-886B-E82F968D8BF3}" type="presParOf" srcId="{20937317-A393-4C22-A197-FC48F4674FB6}" destId="{FFAAA364-37EC-4B6A-9646-0DAC90F4CDA4}" srcOrd="7" destOrd="0" presId="urn:microsoft.com/office/officeart/2005/8/layout/vList3"/>
    <dgm:cxn modelId="{F36AD19A-D626-407A-8A7A-9872428FD563}" type="presParOf" srcId="{20937317-A393-4C22-A197-FC48F4674FB6}" destId="{C47F8F18-275B-48CF-81A4-D6165F52295E}" srcOrd="8" destOrd="0" presId="urn:microsoft.com/office/officeart/2005/8/layout/vList3"/>
    <dgm:cxn modelId="{8AF27BD6-DDB9-4774-BD79-13C25D9488A0}" type="presParOf" srcId="{C47F8F18-275B-48CF-81A4-D6165F52295E}" destId="{96ED1BD8-C365-4DE2-947C-F5BF6A4D4371}" srcOrd="0" destOrd="0" presId="urn:microsoft.com/office/officeart/2005/8/layout/vList3"/>
    <dgm:cxn modelId="{4EE22255-7EED-4FF6-834E-6E56DE6E97B3}" type="presParOf" srcId="{C47F8F18-275B-48CF-81A4-D6165F52295E}" destId="{3DF1C5C3-609C-4969-A388-33B8C9A1F69B}" srcOrd="1" destOrd="0" presId="urn:microsoft.com/office/officeart/2005/8/layout/vList3"/>
    <dgm:cxn modelId="{76F93608-1B7E-43B3-AD71-1334F608FE8C}" type="presParOf" srcId="{20937317-A393-4C22-A197-FC48F4674FB6}" destId="{88ED6E7E-2CB1-4D56-B563-112477FEC4CD}" srcOrd="9" destOrd="0" presId="urn:microsoft.com/office/officeart/2005/8/layout/vList3"/>
    <dgm:cxn modelId="{1B376C8D-8D1D-4D8D-91DE-E35C7E0272B1}" type="presParOf" srcId="{20937317-A393-4C22-A197-FC48F4674FB6}" destId="{D852BCD6-345A-4A0A-9C51-6C7666953198}" srcOrd="10" destOrd="0" presId="urn:microsoft.com/office/officeart/2005/8/layout/vList3"/>
    <dgm:cxn modelId="{70D12F5B-901A-4F79-8DD5-47029A54D8C8}" type="presParOf" srcId="{D852BCD6-345A-4A0A-9C51-6C7666953198}" destId="{EE90B43E-DB22-45D6-8A4D-8D6C3CC9B69F}" srcOrd="0" destOrd="0" presId="urn:microsoft.com/office/officeart/2005/8/layout/vList3"/>
    <dgm:cxn modelId="{F45AAE38-BF32-4E86-9E67-7FA6BDDCED32}" type="presParOf" srcId="{D852BCD6-345A-4A0A-9C51-6C7666953198}" destId="{41919AAE-9A48-43F2-BC87-2787B4AF576E}"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A21D28F4-38F9-421F-A0A7-AD3B07F76B28}" type="doc">
      <dgm:prSet loTypeId="urn:microsoft.com/office/officeart/2005/8/layout/target3" loCatId="relationship" qsTypeId="urn:microsoft.com/office/officeart/2005/8/quickstyle/3d3" qsCatId="3D" csTypeId="urn:microsoft.com/office/officeart/2005/8/colors/accent1_3" csCatId="accent1"/>
      <dgm:spPr/>
      <dgm:t>
        <a:bodyPr/>
        <a:lstStyle/>
        <a:p>
          <a:endParaRPr lang="en-US"/>
        </a:p>
      </dgm:t>
    </dgm:pt>
    <dgm:pt modelId="{2697074E-BE4F-4AC3-BBEB-85DE331BD434}">
      <dgm:prSet/>
      <dgm:spPr/>
      <dgm:t>
        <a:bodyPr/>
        <a:lstStyle/>
        <a:p>
          <a:pPr rtl="0"/>
          <a:r>
            <a:rPr lang="en-US" dirty="0" smtClean="0"/>
            <a:t>Call Centers: Example 2</a:t>
          </a:r>
          <a:endParaRPr lang="en-US" dirty="0"/>
        </a:p>
      </dgm:t>
    </dgm:pt>
    <dgm:pt modelId="{E8DAB9E9-DC0B-4720-BC6B-5BE05BE84E27}" type="parTrans" cxnId="{517EBC32-2B13-4693-A07E-87924B30689A}">
      <dgm:prSet/>
      <dgm:spPr/>
      <dgm:t>
        <a:bodyPr/>
        <a:lstStyle/>
        <a:p>
          <a:endParaRPr lang="en-US"/>
        </a:p>
      </dgm:t>
    </dgm:pt>
    <dgm:pt modelId="{DB307590-DB99-4143-8CCB-9C82A685FA67}" type="sibTrans" cxnId="{517EBC32-2B13-4693-A07E-87924B30689A}">
      <dgm:prSet/>
      <dgm:spPr/>
      <dgm:t>
        <a:bodyPr/>
        <a:lstStyle/>
        <a:p>
          <a:endParaRPr lang="en-US"/>
        </a:p>
      </dgm:t>
    </dgm:pt>
    <dgm:pt modelId="{1FCB1906-949D-45C3-99F3-F9318A5D1408}" type="pres">
      <dgm:prSet presAssocID="{A21D28F4-38F9-421F-A0A7-AD3B07F76B28}" presName="Name0" presStyleCnt="0">
        <dgm:presLayoutVars>
          <dgm:chMax val="7"/>
          <dgm:dir/>
          <dgm:animLvl val="lvl"/>
          <dgm:resizeHandles val="exact"/>
        </dgm:presLayoutVars>
      </dgm:prSet>
      <dgm:spPr/>
      <dgm:t>
        <a:bodyPr/>
        <a:lstStyle/>
        <a:p>
          <a:endParaRPr lang="en-US"/>
        </a:p>
      </dgm:t>
    </dgm:pt>
    <dgm:pt modelId="{10D5D1F0-1D46-4D9B-B406-5A883178137A}" type="pres">
      <dgm:prSet presAssocID="{2697074E-BE4F-4AC3-BBEB-85DE331BD434}" presName="circle1" presStyleLbl="node1" presStyleIdx="0" presStyleCnt="1"/>
      <dgm:spPr/>
      <dgm:t>
        <a:bodyPr/>
        <a:lstStyle/>
        <a:p>
          <a:endParaRPr lang="en-US"/>
        </a:p>
      </dgm:t>
    </dgm:pt>
    <dgm:pt modelId="{0A6A2BBF-6E71-40AE-BB96-9C899DA24622}" type="pres">
      <dgm:prSet presAssocID="{2697074E-BE4F-4AC3-BBEB-85DE331BD434}" presName="space" presStyleCnt="0"/>
      <dgm:spPr/>
      <dgm:t>
        <a:bodyPr/>
        <a:lstStyle/>
        <a:p>
          <a:endParaRPr lang="en-US"/>
        </a:p>
      </dgm:t>
    </dgm:pt>
    <dgm:pt modelId="{2C20128A-F3C7-44B4-8274-A0F75147CF73}" type="pres">
      <dgm:prSet presAssocID="{2697074E-BE4F-4AC3-BBEB-85DE331BD434}" presName="rect1" presStyleLbl="alignAcc1" presStyleIdx="0" presStyleCnt="1"/>
      <dgm:spPr/>
      <dgm:t>
        <a:bodyPr/>
        <a:lstStyle/>
        <a:p>
          <a:endParaRPr lang="en-US"/>
        </a:p>
      </dgm:t>
    </dgm:pt>
    <dgm:pt modelId="{27256097-5CAC-47CE-8DC6-04D258F2181C}" type="pres">
      <dgm:prSet presAssocID="{2697074E-BE4F-4AC3-BBEB-85DE331BD434}" presName="rect1ParTxNoCh" presStyleLbl="alignAcc1" presStyleIdx="0" presStyleCnt="1">
        <dgm:presLayoutVars>
          <dgm:chMax val="1"/>
          <dgm:bulletEnabled val="1"/>
        </dgm:presLayoutVars>
      </dgm:prSet>
      <dgm:spPr/>
      <dgm:t>
        <a:bodyPr/>
        <a:lstStyle/>
        <a:p>
          <a:endParaRPr lang="en-US"/>
        </a:p>
      </dgm:t>
    </dgm:pt>
  </dgm:ptLst>
  <dgm:cxnLst>
    <dgm:cxn modelId="{517EBC32-2B13-4693-A07E-87924B30689A}" srcId="{A21D28F4-38F9-421F-A0A7-AD3B07F76B28}" destId="{2697074E-BE4F-4AC3-BBEB-85DE331BD434}" srcOrd="0" destOrd="0" parTransId="{E8DAB9E9-DC0B-4720-BC6B-5BE05BE84E27}" sibTransId="{DB307590-DB99-4143-8CCB-9C82A685FA67}"/>
    <dgm:cxn modelId="{D94340B2-8AE8-418E-84E6-AA80DCE2927C}" type="presOf" srcId="{2697074E-BE4F-4AC3-BBEB-85DE331BD434}" destId="{2C20128A-F3C7-44B4-8274-A0F75147CF73}" srcOrd="0" destOrd="0" presId="urn:microsoft.com/office/officeart/2005/8/layout/target3"/>
    <dgm:cxn modelId="{EA192BDA-7397-4B88-9F5A-98EDC74D0428}" type="presOf" srcId="{2697074E-BE4F-4AC3-BBEB-85DE331BD434}" destId="{27256097-5CAC-47CE-8DC6-04D258F2181C}" srcOrd="1" destOrd="0" presId="urn:microsoft.com/office/officeart/2005/8/layout/target3"/>
    <dgm:cxn modelId="{DCE4432D-FD16-4870-9166-E55296F576CC}" type="presOf" srcId="{A21D28F4-38F9-421F-A0A7-AD3B07F76B28}" destId="{1FCB1906-949D-45C3-99F3-F9318A5D1408}" srcOrd="0" destOrd="0" presId="urn:microsoft.com/office/officeart/2005/8/layout/target3"/>
    <dgm:cxn modelId="{3E440EE5-D3C3-45B3-BB3F-BEC252CFC89D}" type="presParOf" srcId="{1FCB1906-949D-45C3-99F3-F9318A5D1408}" destId="{10D5D1F0-1D46-4D9B-B406-5A883178137A}" srcOrd="0" destOrd="0" presId="urn:microsoft.com/office/officeart/2005/8/layout/target3"/>
    <dgm:cxn modelId="{DECF8324-7094-4CC3-AB54-C1B73E398E34}" type="presParOf" srcId="{1FCB1906-949D-45C3-99F3-F9318A5D1408}" destId="{0A6A2BBF-6E71-40AE-BB96-9C899DA24622}" srcOrd="1" destOrd="0" presId="urn:microsoft.com/office/officeart/2005/8/layout/target3"/>
    <dgm:cxn modelId="{9E775521-7993-4D67-9F47-92A4E60EB80E}" type="presParOf" srcId="{1FCB1906-949D-45C3-99F3-F9318A5D1408}" destId="{2C20128A-F3C7-44B4-8274-A0F75147CF73}" srcOrd="2" destOrd="0" presId="urn:microsoft.com/office/officeart/2005/8/layout/target3"/>
    <dgm:cxn modelId="{94CE0536-3096-4C34-9C20-5D664C81DB2E}" type="presParOf" srcId="{1FCB1906-949D-45C3-99F3-F9318A5D1408}" destId="{27256097-5CAC-47CE-8DC6-04D258F2181C}"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BD91AF2E-E023-44F4-BD0C-057A8B05AEFC}" type="doc">
      <dgm:prSet loTypeId="urn:microsoft.com/office/officeart/2005/8/layout/target3" loCatId="relationship" qsTypeId="urn:microsoft.com/office/officeart/2005/8/quickstyle/3d3" qsCatId="3D" csTypeId="urn:microsoft.com/office/officeart/2005/8/colors/accent1_2" csCatId="accent1" phldr="1"/>
      <dgm:spPr/>
      <dgm:t>
        <a:bodyPr/>
        <a:lstStyle/>
        <a:p>
          <a:endParaRPr lang="en-US"/>
        </a:p>
      </dgm:t>
    </dgm:pt>
    <dgm:pt modelId="{922ED25C-BF7F-48D2-AB79-7BF0D80BCA8D}">
      <dgm:prSet/>
      <dgm:spPr/>
      <dgm:t>
        <a:bodyPr/>
        <a:lstStyle/>
        <a:p>
          <a:pPr rtl="0"/>
          <a:r>
            <a:rPr lang="en-GB" i="1" dirty="0" smtClean="0"/>
            <a:t>Moderate Anger Level </a:t>
          </a:r>
          <a:endParaRPr lang="en-US" dirty="0"/>
        </a:p>
      </dgm:t>
    </dgm:pt>
    <dgm:pt modelId="{3D079D23-78D7-4EC6-87B7-0FCCF17992DA}" type="parTrans" cxnId="{0340B148-B48F-49C5-A741-2555D411B815}">
      <dgm:prSet/>
      <dgm:spPr/>
      <dgm:t>
        <a:bodyPr/>
        <a:lstStyle/>
        <a:p>
          <a:endParaRPr lang="en-US"/>
        </a:p>
      </dgm:t>
    </dgm:pt>
    <dgm:pt modelId="{43674C49-6D52-4195-9D45-F255622D0138}" type="sibTrans" cxnId="{0340B148-B48F-49C5-A741-2555D411B815}">
      <dgm:prSet/>
      <dgm:spPr/>
      <dgm:t>
        <a:bodyPr/>
        <a:lstStyle/>
        <a:p>
          <a:endParaRPr lang="en-US"/>
        </a:p>
      </dgm:t>
    </dgm:pt>
    <dgm:pt modelId="{5ED79D6D-7467-4B49-908F-1BE99FAECD10}">
      <dgm:prSet/>
      <dgm:spPr/>
      <dgm:t>
        <a:bodyPr/>
        <a:lstStyle/>
        <a:p>
          <a:pPr rtl="0"/>
          <a:r>
            <a:rPr lang="en-GB" dirty="0" smtClean="0"/>
            <a:t>(the elliptical dots in the dialog below indicate there is no natural dropping of inflection at end of sentence but a continuation to the next sentence; the absence of a question mark at end of utterance indicates lack of upward inflection)</a:t>
          </a:r>
          <a:endParaRPr lang="en-US" dirty="0"/>
        </a:p>
      </dgm:t>
    </dgm:pt>
    <dgm:pt modelId="{117CCCE4-1347-41A2-AC60-92288C3C2D14}" type="parTrans" cxnId="{EAD0E3ED-1401-4EB8-A812-EA622915C5C8}">
      <dgm:prSet/>
      <dgm:spPr/>
      <dgm:t>
        <a:bodyPr/>
        <a:lstStyle/>
        <a:p>
          <a:endParaRPr lang="en-US"/>
        </a:p>
      </dgm:t>
    </dgm:pt>
    <dgm:pt modelId="{7797AE19-9317-4C6E-806C-077F7468F32E}" type="sibTrans" cxnId="{EAD0E3ED-1401-4EB8-A812-EA622915C5C8}">
      <dgm:prSet/>
      <dgm:spPr/>
      <dgm:t>
        <a:bodyPr/>
        <a:lstStyle/>
        <a:p>
          <a:endParaRPr lang="en-US"/>
        </a:p>
      </dgm:t>
    </dgm:pt>
    <dgm:pt modelId="{930BABF7-D268-470E-AF38-064B59086F87}">
      <dgm:prSet/>
      <dgm:spPr/>
      <dgm:t>
        <a:bodyPr/>
        <a:lstStyle/>
        <a:p>
          <a:pPr rtl="0"/>
          <a:r>
            <a:rPr lang="en-GB" smtClean="0"/>
            <a:t>Caller: I’m just asking a question…I am just wondering whether or not I should install MS Word</a:t>
          </a:r>
          <a:endParaRPr lang="en-US"/>
        </a:p>
      </dgm:t>
    </dgm:pt>
    <dgm:pt modelId="{162588BC-0912-489F-B343-168BCF43349E}" type="parTrans" cxnId="{4A299746-D0BB-4EEE-8FEE-C6A22B1D9320}">
      <dgm:prSet/>
      <dgm:spPr/>
      <dgm:t>
        <a:bodyPr/>
        <a:lstStyle/>
        <a:p>
          <a:endParaRPr lang="en-US"/>
        </a:p>
      </dgm:t>
    </dgm:pt>
    <dgm:pt modelId="{0F3068D9-FE0D-404A-B585-773875D41A44}" type="sibTrans" cxnId="{4A299746-D0BB-4EEE-8FEE-C6A22B1D9320}">
      <dgm:prSet/>
      <dgm:spPr/>
      <dgm:t>
        <a:bodyPr/>
        <a:lstStyle/>
        <a:p>
          <a:endParaRPr lang="en-US"/>
        </a:p>
      </dgm:t>
    </dgm:pt>
    <dgm:pt modelId="{45F4492B-F8F5-478A-944D-004C757F2B99}">
      <dgm:prSet/>
      <dgm:spPr/>
      <dgm:t>
        <a:bodyPr/>
        <a:lstStyle/>
        <a:p>
          <a:pPr rtl="0"/>
          <a:r>
            <a:rPr lang="en-GB" smtClean="0"/>
            <a:t>As in the prior example, the caller does not use catch phrases or keywords to signify anger/frustration. </a:t>
          </a:r>
          <a:endParaRPr lang="en-US"/>
        </a:p>
      </dgm:t>
    </dgm:pt>
    <dgm:pt modelId="{4D0011B5-58D9-4A33-9C7F-6A52F9F5ED3B}" type="parTrans" cxnId="{98FCAC7E-734B-4FE3-AA8E-D07CCE35E41F}">
      <dgm:prSet/>
      <dgm:spPr/>
      <dgm:t>
        <a:bodyPr/>
        <a:lstStyle/>
        <a:p>
          <a:endParaRPr lang="en-US"/>
        </a:p>
      </dgm:t>
    </dgm:pt>
    <dgm:pt modelId="{044E8046-9502-4F15-9A25-17C35F6D8EF8}" type="sibTrans" cxnId="{98FCAC7E-734B-4FE3-AA8E-D07CCE35E41F}">
      <dgm:prSet/>
      <dgm:spPr/>
      <dgm:t>
        <a:bodyPr/>
        <a:lstStyle/>
        <a:p>
          <a:endParaRPr lang="en-US"/>
        </a:p>
      </dgm:t>
    </dgm:pt>
    <dgm:pt modelId="{15605647-C8CA-4ECC-8CF4-65E7770F87FD}" type="pres">
      <dgm:prSet presAssocID="{BD91AF2E-E023-44F4-BD0C-057A8B05AEFC}" presName="Name0" presStyleCnt="0">
        <dgm:presLayoutVars>
          <dgm:chMax val="7"/>
          <dgm:dir/>
          <dgm:animLvl val="lvl"/>
          <dgm:resizeHandles val="exact"/>
        </dgm:presLayoutVars>
      </dgm:prSet>
      <dgm:spPr/>
      <dgm:t>
        <a:bodyPr/>
        <a:lstStyle/>
        <a:p>
          <a:endParaRPr lang="en-US"/>
        </a:p>
      </dgm:t>
    </dgm:pt>
    <dgm:pt modelId="{10EFE931-0AC9-4CFF-9CCD-286E109F57A6}" type="pres">
      <dgm:prSet presAssocID="{922ED25C-BF7F-48D2-AB79-7BF0D80BCA8D}" presName="circle1" presStyleLbl="node1" presStyleIdx="0" presStyleCnt="4"/>
      <dgm:spPr/>
      <dgm:t>
        <a:bodyPr/>
        <a:lstStyle/>
        <a:p>
          <a:endParaRPr lang="en-US"/>
        </a:p>
      </dgm:t>
    </dgm:pt>
    <dgm:pt modelId="{3F195AB4-981B-4E42-894D-887541BDF457}" type="pres">
      <dgm:prSet presAssocID="{922ED25C-BF7F-48D2-AB79-7BF0D80BCA8D}" presName="space" presStyleCnt="0"/>
      <dgm:spPr/>
      <dgm:t>
        <a:bodyPr/>
        <a:lstStyle/>
        <a:p>
          <a:endParaRPr lang="en-US"/>
        </a:p>
      </dgm:t>
    </dgm:pt>
    <dgm:pt modelId="{D1DD5645-27B7-46DA-A070-4AE20B99AA13}" type="pres">
      <dgm:prSet presAssocID="{922ED25C-BF7F-48D2-AB79-7BF0D80BCA8D}" presName="rect1" presStyleLbl="alignAcc1" presStyleIdx="0" presStyleCnt="4"/>
      <dgm:spPr/>
      <dgm:t>
        <a:bodyPr/>
        <a:lstStyle/>
        <a:p>
          <a:endParaRPr lang="en-US"/>
        </a:p>
      </dgm:t>
    </dgm:pt>
    <dgm:pt modelId="{AB2392F0-BB65-4621-B059-92677A8DCE8F}" type="pres">
      <dgm:prSet presAssocID="{5ED79D6D-7467-4B49-908F-1BE99FAECD10}" presName="vertSpace2" presStyleLbl="node1" presStyleIdx="0" presStyleCnt="4"/>
      <dgm:spPr/>
      <dgm:t>
        <a:bodyPr/>
        <a:lstStyle/>
        <a:p>
          <a:endParaRPr lang="en-US"/>
        </a:p>
      </dgm:t>
    </dgm:pt>
    <dgm:pt modelId="{DD68F9A9-E0B6-4842-888B-DD2B80AB03CC}" type="pres">
      <dgm:prSet presAssocID="{5ED79D6D-7467-4B49-908F-1BE99FAECD10}" presName="circle2" presStyleLbl="node1" presStyleIdx="1" presStyleCnt="4"/>
      <dgm:spPr/>
      <dgm:t>
        <a:bodyPr/>
        <a:lstStyle/>
        <a:p>
          <a:endParaRPr lang="en-US"/>
        </a:p>
      </dgm:t>
    </dgm:pt>
    <dgm:pt modelId="{562F5897-1203-4D46-9B01-E8C1DFA223DB}" type="pres">
      <dgm:prSet presAssocID="{5ED79D6D-7467-4B49-908F-1BE99FAECD10}" presName="rect2" presStyleLbl="alignAcc1" presStyleIdx="1" presStyleCnt="4"/>
      <dgm:spPr/>
      <dgm:t>
        <a:bodyPr/>
        <a:lstStyle/>
        <a:p>
          <a:endParaRPr lang="en-US"/>
        </a:p>
      </dgm:t>
    </dgm:pt>
    <dgm:pt modelId="{CC53CFF8-3936-4874-A69F-D09437581EB6}" type="pres">
      <dgm:prSet presAssocID="{930BABF7-D268-470E-AF38-064B59086F87}" presName="vertSpace3" presStyleLbl="node1" presStyleIdx="1" presStyleCnt="4"/>
      <dgm:spPr/>
      <dgm:t>
        <a:bodyPr/>
        <a:lstStyle/>
        <a:p>
          <a:endParaRPr lang="en-US"/>
        </a:p>
      </dgm:t>
    </dgm:pt>
    <dgm:pt modelId="{5D64C105-C044-433F-9187-3F43CE0AE304}" type="pres">
      <dgm:prSet presAssocID="{930BABF7-D268-470E-AF38-064B59086F87}" presName="circle3" presStyleLbl="node1" presStyleIdx="2" presStyleCnt="4"/>
      <dgm:spPr/>
      <dgm:t>
        <a:bodyPr/>
        <a:lstStyle/>
        <a:p>
          <a:endParaRPr lang="en-US"/>
        </a:p>
      </dgm:t>
    </dgm:pt>
    <dgm:pt modelId="{851C9A41-DF75-4581-B20E-AD14A7C37AF1}" type="pres">
      <dgm:prSet presAssocID="{930BABF7-D268-470E-AF38-064B59086F87}" presName="rect3" presStyleLbl="alignAcc1" presStyleIdx="2" presStyleCnt="4"/>
      <dgm:spPr/>
      <dgm:t>
        <a:bodyPr/>
        <a:lstStyle/>
        <a:p>
          <a:endParaRPr lang="en-US"/>
        </a:p>
      </dgm:t>
    </dgm:pt>
    <dgm:pt modelId="{CCDD693C-A858-4FA9-BCB2-F984DEFFBCAB}" type="pres">
      <dgm:prSet presAssocID="{45F4492B-F8F5-478A-944D-004C757F2B99}" presName="vertSpace4" presStyleLbl="node1" presStyleIdx="2" presStyleCnt="4"/>
      <dgm:spPr/>
      <dgm:t>
        <a:bodyPr/>
        <a:lstStyle/>
        <a:p>
          <a:endParaRPr lang="en-US"/>
        </a:p>
      </dgm:t>
    </dgm:pt>
    <dgm:pt modelId="{A9DDF0CD-62A1-4E44-B643-41D4AA2BFA0C}" type="pres">
      <dgm:prSet presAssocID="{45F4492B-F8F5-478A-944D-004C757F2B99}" presName="circle4" presStyleLbl="node1" presStyleIdx="3" presStyleCnt="4"/>
      <dgm:spPr/>
      <dgm:t>
        <a:bodyPr/>
        <a:lstStyle/>
        <a:p>
          <a:endParaRPr lang="en-US"/>
        </a:p>
      </dgm:t>
    </dgm:pt>
    <dgm:pt modelId="{5FEAB06B-955A-4BEA-8F0C-AEDABCFACBC3}" type="pres">
      <dgm:prSet presAssocID="{45F4492B-F8F5-478A-944D-004C757F2B99}" presName="rect4" presStyleLbl="alignAcc1" presStyleIdx="3" presStyleCnt="4"/>
      <dgm:spPr/>
      <dgm:t>
        <a:bodyPr/>
        <a:lstStyle/>
        <a:p>
          <a:endParaRPr lang="en-US"/>
        </a:p>
      </dgm:t>
    </dgm:pt>
    <dgm:pt modelId="{5D8F000C-8356-475D-A741-1E99FF07C77A}" type="pres">
      <dgm:prSet presAssocID="{922ED25C-BF7F-48D2-AB79-7BF0D80BCA8D}" presName="rect1ParTxNoCh" presStyleLbl="alignAcc1" presStyleIdx="3" presStyleCnt="4">
        <dgm:presLayoutVars>
          <dgm:chMax val="1"/>
          <dgm:bulletEnabled val="1"/>
        </dgm:presLayoutVars>
      </dgm:prSet>
      <dgm:spPr/>
      <dgm:t>
        <a:bodyPr/>
        <a:lstStyle/>
        <a:p>
          <a:endParaRPr lang="en-US"/>
        </a:p>
      </dgm:t>
    </dgm:pt>
    <dgm:pt modelId="{744DA925-B640-4842-8784-8C0C0D1061DB}" type="pres">
      <dgm:prSet presAssocID="{5ED79D6D-7467-4B49-908F-1BE99FAECD10}" presName="rect2ParTxNoCh" presStyleLbl="alignAcc1" presStyleIdx="3" presStyleCnt="4">
        <dgm:presLayoutVars>
          <dgm:chMax val="1"/>
          <dgm:bulletEnabled val="1"/>
        </dgm:presLayoutVars>
      </dgm:prSet>
      <dgm:spPr/>
      <dgm:t>
        <a:bodyPr/>
        <a:lstStyle/>
        <a:p>
          <a:endParaRPr lang="en-US"/>
        </a:p>
      </dgm:t>
    </dgm:pt>
    <dgm:pt modelId="{488A07F3-5C16-4BAA-B665-2AF4B215194A}" type="pres">
      <dgm:prSet presAssocID="{930BABF7-D268-470E-AF38-064B59086F87}" presName="rect3ParTxNoCh" presStyleLbl="alignAcc1" presStyleIdx="3" presStyleCnt="4">
        <dgm:presLayoutVars>
          <dgm:chMax val="1"/>
          <dgm:bulletEnabled val="1"/>
        </dgm:presLayoutVars>
      </dgm:prSet>
      <dgm:spPr/>
      <dgm:t>
        <a:bodyPr/>
        <a:lstStyle/>
        <a:p>
          <a:endParaRPr lang="en-US"/>
        </a:p>
      </dgm:t>
    </dgm:pt>
    <dgm:pt modelId="{4443C876-2356-4B96-B006-70118EF78157}" type="pres">
      <dgm:prSet presAssocID="{45F4492B-F8F5-478A-944D-004C757F2B99}" presName="rect4ParTxNoCh" presStyleLbl="alignAcc1" presStyleIdx="3" presStyleCnt="4">
        <dgm:presLayoutVars>
          <dgm:chMax val="1"/>
          <dgm:bulletEnabled val="1"/>
        </dgm:presLayoutVars>
      </dgm:prSet>
      <dgm:spPr/>
      <dgm:t>
        <a:bodyPr/>
        <a:lstStyle/>
        <a:p>
          <a:endParaRPr lang="en-US"/>
        </a:p>
      </dgm:t>
    </dgm:pt>
  </dgm:ptLst>
  <dgm:cxnLst>
    <dgm:cxn modelId="{B105299B-D7A7-48F0-874A-37FA73614F22}" type="presOf" srcId="{5ED79D6D-7467-4B49-908F-1BE99FAECD10}" destId="{744DA925-B640-4842-8784-8C0C0D1061DB}" srcOrd="1" destOrd="0" presId="urn:microsoft.com/office/officeart/2005/8/layout/target3"/>
    <dgm:cxn modelId="{14EC4FD2-0421-4DC1-961C-07D8D9523F53}" type="presOf" srcId="{930BABF7-D268-470E-AF38-064B59086F87}" destId="{851C9A41-DF75-4581-B20E-AD14A7C37AF1}" srcOrd="0" destOrd="0" presId="urn:microsoft.com/office/officeart/2005/8/layout/target3"/>
    <dgm:cxn modelId="{8ABFDE3A-C864-46C7-89C6-4E46BDE75A89}" type="presOf" srcId="{922ED25C-BF7F-48D2-AB79-7BF0D80BCA8D}" destId="{5D8F000C-8356-475D-A741-1E99FF07C77A}" srcOrd="1" destOrd="0" presId="urn:microsoft.com/office/officeart/2005/8/layout/target3"/>
    <dgm:cxn modelId="{EAD0E3ED-1401-4EB8-A812-EA622915C5C8}" srcId="{BD91AF2E-E023-44F4-BD0C-057A8B05AEFC}" destId="{5ED79D6D-7467-4B49-908F-1BE99FAECD10}" srcOrd="1" destOrd="0" parTransId="{117CCCE4-1347-41A2-AC60-92288C3C2D14}" sibTransId="{7797AE19-9317-4C6E-806C-077F7468F32E}"/>
    <dgm:cxn modelId="{DCA96119-4192-47F1-B91B-C32B061A88D2}" type="presOf" srcId="{45F4492B-F8F5-478A-944D-004C757F2B99}" destId="{5FEAB06B-955A-4BEA-8F0C-AEDABCFACBC3}" srcOrd="0" destOrd="0" presId="urn:microsoft.com/office/officeart/2005/8/layout/target3"/>
    <dgm:cxn modelId="{4FB0BEDE-6EA6-4018-B5D6-2BB30E495392}" type="presOf" srcId="{BD91AF2E-E023-44F4-BD0C-057A8B05AEFC}" destId="{15605647-C8CA-4ECC-8CF4-65E7770F87FD}" srcOrd="0" destOrd="0" presId="urn:microsoft.com/office/officeart/2005/8/layout/target3"/>
    <dgm:cxn modelId="{A9F70A6D-858E-47E7-9BDF-B74CAC03ED6D}" type="presOf" srcId="{930BABF7-D268-470E-AF38-064B59086F87}" destId="{488A07F3-5C16-4BAA-B665-2AF4B215194A}" srcOrd="1" destOrd="0" presId="urn:microsoft.com/office/officeart/2005/8/layout/target3"/>
    <dgm:cxn modelId="{4A299746-D0BB-4EEE-8FEE-C6A22B1D9320}" srcId="{BD91AF2E-E023-44F4-BD0C-057A8B05AEFC}" destId="{930BABF7-D268-470E-AF38-064B59086F87}" srcOrd="2" destOrd="0" parTransId="{162588BC-0912-489F-B343-168BCF43349E}" sibTransId="{0F3068D9-FE0D-404A-B585-773875D41A44}"/>
    <dgm:cxn modelId="{D3BF15ED-BD46-482F-9399-F89A1AEF41F3}" type="presOf" srcId="{5ED79D6D-7467-4B49-908F-1BE99FAECD10}" destId="{562F5897-1203-4D46-9B01-E8C1DFA223DB}" srcOrd="0" destOrd="0" presId="urn:microsoft.com/office/officeart/2005/8/layout/target3"/>
    <dgm:cxn modelId="{98FCAC7E-734B-4FE3-AA8E-D07CCE35E41F}" srcId="{BD91AF2E-E023-44F4-BD0C-057A8B05AEFC}" destId="{45F4492B-F8F5-478A-944D-004C757F2B99}" srcOrd="3" destOrd="0" parTransId="{4D0011B5-58D9-4A33-9C7F-6A52F9F5ED3B}" sibTransId="{044E8046-9502-4F15-9A25-17C35F6D8EF8}"/>
    <dgm:cxn modelId="{3AA97752-88EF-4899-BCA2-34C3029973ED}" type="presOf" srcId="{922ED25C-BF7F-48D2-AB79-7BF0D80BCA8D}" destId="{D1DD5645-27B7-46DA-A070-4AE20B99AA13}" srcOrd="0" destOrd="0" presId="urn:microsoft.com/office/officeart/2005/8/layout/target3"/>
    <dgm:cxn modelId="{0340B148-B48F-49C5-A741-2555D411B815}" srcId="{BD91AF2E-E023-44F4-BD0C-057A8B05AEFC}" destId="{922ED25C-BF7F-48D2-AB79-7BF0D80BCA8D}" srcOrd="0" destOrd="0" parTransId="{3D079D23-78D7-4EC6-87B7-0FCCF17992DA}" sibTransId="{43674C49-6D52-4195-9D45-F255622D0138}"/>
    <dgm:cxn modelId="{75CB0DAC-C03F-4DD0-A894-49110EFA62D3}" type="presOf" srcId="{45F4492B-F8F5-478A-944D-004C757F2B99}" destId="{4443C876-2356-4B96-B006-70118EF78157}" srcOrd="1" destOrd="0" presId="urn:microsoft.com/office/officeart/2005/8/layout/target3"/>
    <dgm:cxn modelId="{BE145097-D9E0-411B-A5D3-C08CBCE2892C}" type="presParOf" srcId="{15605647-C8CA-4ECC-8CF4-65E7770F87FD}" destId="{10EFE931-0AC9-4CFF-9CCD-286E109F57A6}" srcOrd="0" destOrd="0" presId="urn:microsoft.com/office/officeart/2005/8/layout/target3"/>
    <dgm:cxn modelId="{055DB465-90D7-4B70-9583-3DDE661E5B9C}" type="presParOf" srcId="{15605647-C8CA-4ECC-8CF4-65E7770F87FD}" destId="{3F195AB4-981B-4E42-894D-887541BDF457}" srcOrd="1" destOrd="0" presId="urn:microsoft.com/office/officeart/2005/8/layout/target3"/>
    <dgm:cxn modelId="{C3AD0FB8-44A9-4CA5-8271-65BA6BA9C7DE}" type="presParOf" srcId="{15605647-C8CA-4ECC-8CF4-65E7770F87FD}" destId="{D1DD5645-27B7-46DA-A070-4AE20B99AA13}" srcOrd="2" destOrd="0" presId="urn:microsoft.com/office/officeart/2005/8/layout/target3"/>
    <dgm:cxn modelId="{1ED676F2-8D28-4D40-A743-60AF22C3B013}" type="presParOf" srcId="{15605647-C8CA-4ECC-8CF4-65E7770F87FD}" destId="{AB2392F0-BB65-4621-B059-92677A8DCE8F}" srcOrd="3" destOrd="0" presId="urn:microsoft.com/office/officeart/2005/8/layout/target3"/>
    <dgm:cxn modelId="{0EC85F3A-F70E-4435-9712-9A3414A4B394}" type="presParOf" srcId="{15605647-C8CA-4ECC-8CF4-65E7770F87FD}" destId="{DD68F9A9-E0B6-4842-888B-DD2B80AB03CC}" srcOrd="4" destOrd="0" presId="urn:microsoft.com/office/officeart/2005/8/layout/target3"/>
    <dgm:cxn modelId="{127EBD16-73D2-4173-B917-438961FD207D}" type="presParOf" srcId="{15605647-C8CA-4ECC-8CF4-65E7770F87FD}" destId="{562F5897-1203-4D46-9B01-E8C1DFA223DB}" srcOrd="5" destOrd="0" presId="urn:microsoft.com/office/officeart/2005/8/layout/target3"/>
    <dgm:cxn modelId="{9860836F-A39B-4110-AFCE-0B5D39F3456E}" type="presParOf" srcId="{15605647-C8CA-4ECC-8CF4-65E7770F87FD}" destId="{CC53CFF8-3936-4874-A69F-D09437581EB6}" srcOrd="6" destOrd="0" presId="urn:microsoft.com/office/officeart/2005/8/layout/target3"/>
    <dgm:cxn modelId="{E23FAD77-EFB9-45F7-9730-D6C0D4F3F32C}" type="presParOf" srcId="{15605647-C8CA-4ECC-8CF4-65E7770F87FD}" destId="{5D64C105-C044-433F-9187-3F43CE0AE304}" srcOrd="7" destOrd="0" presId="urn:microsoft.com/office/officeart/2005/8/layout/target3"/>
    <dgm:cxn modelId="{793D36DB-6403-4484-A620-59A62742C3CC}" type="presParOf" srcId="{15605647-C8CA-4ECC-8CF4-65E7770F87FD}" destId="{851C9A41-DF75-4581-B20E-AD14A7C37AF1}" srcOrd="8" destOrd="0" presId="urn:microsoft.com/office/officeart/2005/8/layout/target3"/>
    <dgm:cxn modelId="{981D1BD5-89FB-498C-B44A-7ADBECA1FB0D}" type="presParOf" srcId="{15605647-C8CA-4ECC-8CF4-65E7770F87FD}" destId="{CCDD693C-A858-4FA9-BCB2-F984DEFFBCAB}" srcOrd="9" destOrd="0" presId="urn:microsoft.com/office/officeart/2005/8/layout/target3"/>
    <dgm:cxn modelId="{C5DD24CF-4AC3-470D-BFF9-09F45C133598}" type="presParOf" srcId="{15605647-C8CA-4ECC-8CF4-65E7770F87FD}" destId="{A9DDF0CD-62A1-4E44-B643-41D4AA2BFA0C}" srcOrd="10" destOrd="0" presId="urn:microsoft.com/office/officeart/2005/8/layout/target3"/>
    <dgm:cxn modelId="{2D3781D7-DC14-484A-BBB0-184E005D7C7C}" type="presParOf" srcId="{15605647-C8CA-4ECC-8CF4-65E7770F87FD}" destId="{5FEAB06B-955A-4BEA-8F0C-AEDABCFACBC3}" srcOrd="11" destOrd="0" presId="urn:microsoft.com/office/officeart/2005/8/layout/target3"/>
    <dgm:cxn modelId="{C42E13D5-0F55-4D74-82E3-3084F68FA1C7}" type="presParOf" srcId="{15605647-C8CA-4ECC-8CF4-65E7770F87FD}" destId="{5D8F000C-8356-475D-A741-1E99FF07C77A}" srcOrd="12" destOrd="0" presId="urn:microsoft.com/office/officeart/2005/8/layout/target3"/>
    <dgm:cxn modelId="{56A775D5-AE16-4918-AB6A-93487BBF41A8}" type="presParOf" srcId="{15605647-C8CA-4ECC-8CF4-65E7770F87FD}" destId="{744DA925-B640-4842-8784-8C0C0D1061DB}" srcOrd="13" destOrd="0" presId="urn:microsoft.com/office/officeart/2005/8/layout/target3"/>
    <dgm:cxn modelId="{087EE325-2D42-4F71-9FEF-8586A3946C2C}" type="presParOf" srcId="{15605647-C8CA-4ECC-8CF4-65E7770F87FD}" destId="{488A07F3-5C16-4BAA-B665-2AF4B215194A}" srcOrd="14" destOrd="0" presId="urn:microsoft.com/office/officeart/2005/8/layout/target3"/>
    <dgm:cxn modelId="{4F225911-C275-4939-B65B-287C122311AB}" type="presParOf" srcId="{15605647-C8CA-4ECC-8CF4-65E7770F87FD}" destId="{4443C876-2356-4B96-B006-70118EF78157}" srcOrd="15"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5D28A9-F754-499E-B9AB-2679278E0B52}" type="doc">
      <dgm:prSet loTypeId="urn:microsoft.com/office/officeart/2005/8/layout/pyramid2" loCatId="pyramid" qsTypeId="urn:microsoft.com/office/officeart/2005/8/quickstyle/3d2" qsCatId="3D" csTypeId="urn:microsoft.com/office/officeart/2005/8/colors/accent1_2" csCatId="accent1"/>
      <dgm:spPr/>
      <dgm:t>
        <a:bodyPr/>
        <a:lstStyle/>
        <a:p>
          <a:endParaRPr lang="en-US"/>
        </a:p>
      </dgm:t>
    </dgm:pt>
    <dgm:pt modelId="{0B8481AA-412F-4301-AD2B-C3BCC47808D5}">
      <dgm:prSet/>
      <dgm:spPr/>
      <dgm:t>
        <a:bodyPr/>
        <a:lstStyle/>
        <a:p>
          <a:pPr rtl="0"/>
          <a:r>
            <a:rPr lang="en-US" dirty="0" smtClean="0"/>
            <a:t>Dialog Is Fluid and Dynamic (a sudden accretion of anger may transform a simple question into a rhetorical one; or a simple assessment into a sarcastic remark) –</a:t>
          </a:r>
          <a:r>
            <a:rPr lang="en-US" dirty="0" err="1" smtClean="0"/>
            <a:t>Neustein</a:t>
          </a:r>
          <a:endParaRPr lang="en-US" dirty="0"/>
        </a:p>
      </dgm:t>
    </dgm:pt>
    <dgm:pt modelId="{E4CB787A-6E49-4F18-B051-A538F7EEC32A}" type="parTrans" cxnId="{7143E8E2-B499-4CB4-B016-155838D45792}">
      <dgm:prSet/>
      <dgm:spPr/>
      <dgm:t>
        <a:bodyPr/>
        <a:lstStyle/>
        <a:p>
          <a:endParaRPr lang="en-US"/>
        </a:p>
      </dgm:t>
    </dgm:pt>
    <dgm:pt modelId="{92DD2891-9EF2-4BF7-9E3E-97F82C864548}" type="sibTrans" cxnId="{7143E8E2-B499-4CB4-B016-155838D45792}">
      <dgm:prSet/>
      <dgm:spPr/>
      <dgm:t>
        <a:bodyPr/>
        <a:lstStyle/>
        <a:p>
          <a:endParaRPr lang="en-US"/>
        </a:p>
      </dgm:t>
    </dgm:pt>
    <dgm:pt modelId="{1309B101-A528-429F-9281-9F8C778BDBE9}">
      <dgm:prSet/>
      <dgm:spPr/>
      <dgm:t>
        <a:bodyPr/>
        <a:lstStyle/>
        <a:p>
          <a:pPr rtl="0"/>
          <a:r>
            <a:rPr lang="en-US" dirty="0" smtClean="0"/>
            <a:t>Natural Language is Imprecise (perceptions are imprecise) –Zadeh</a:t>
          </a:r>
          <a:endParaRPr lang="en-US" dirty="0"/>
        </a:p>
      </dgm:t>
    </dgm:pt>
    <dgm:pt modelId="{8BF8F8D3-322B-4F34-AF55-5739521B24F1}" type="parTrans" cxnId="{FB4BCAD5-E90E-47A3-AD46-E12075A35F53}">
      <dgm:prSet/>
      <dgm:spPr/>
      <dgm:t>
        <a:bodyPr/>
        <a:lstStyle/>
        <a:p>
          <a:endParaRPr lang="en-US"/>
        </a:p>
      </dgm:t>
    </dgm:pt>
    <dgm:pt modelId="{940CE38D-8FAC-4775-9CBD-9A1E489A600E}" type="sibTrans" cxnId="{FB4BCAD5-E90E-47A3-AD46-E12075A35F53}">
      <dgm:prSet/>
      <dgm:spPr/>
      <dgm:t>
        <a:bodyPr/>
        <a:lstStyle/>
        <a:p>
          <a:endParaRPr lang="en-US"/>
        </a:p>
      </dgm:t>
    </dgm:pt>
    <dgm:pt modelId="{0FC05F34-6B67-4818-9B14-B46D5F78EDA5}">
      <dgm:prSet/>
      <dgm:spPr/>
      <dgm:t>
        <a:bodyPr/>
        <a:lstStyle/>
        <a:p>
          <a:pPr rtl="0"/>
          <a:r>
            <a:rPr lang="en-US" dirty="0" smtClean="0"/>
            <a:t>Natural Language is characterized by </a:t>
          </a:r>
          <a:r>
            <a:rPr lang="en-US" i="1" dirty="0" smtClean="0"/>
            <a:t>Partiality</a:t>
          </a:r>
          <a:r>
            <a:rPr lang="en-US" dirty="0" smtClean="0"/>
            <a:t> (not bivalent – not true/not false –  but a matter of “degree”): Partial Truth, Partial Certainty, etc. – Zadeh</a:t>
          </a:r>
          <a:endParaRPr lang="en-US" dirty="0"/>
        </a:p>
      </dgm:t>
    </dgm:pt>
    <dgm:pt modelId="{E4BFAEE4-DFAE-4884-B09F-B91BA49A2FB3}" type="parTrans" cxnId="{759A38F7-AF3D-4B7B-BB18-E0A05ADAD41E}">
      <dgm:prSet/>
      <dgm:spPr/>
      <dgm:t>
        <a:bodyPr/>
        <a:lstStyle/>
        <a:p>
          <a:endParaRPr lang="en-US"/>
        </a:p>
      </dgm:t>
    </dgm:pt>
    <dgm:pt modelId="{40E3B697-0BD1-4451-8027-16708C1147B4}" type="sibTrans" cxnId="{759A38F7-AF3D-4B7B-BB18-E0A05ADAD41E}">
      <dgm:prSet/>
      <dgm:spPr/>
      <dgm:t>
        <a:bodyPr/>
        <a:lstStyle/>
        <a:p>
          <a:endParaRPr lang="en-US"/>
        </a:p>
      </dgm:t>
    </dgm:pt>
    <dgm:pt modelId="{6A68ED0D-0C22-4B37-9625-7D2AE1BAD127}" type="pres">
      <dgm:prSet presAssocID="{4C5D28A9-F754-499E-B9AB-2679278E0B52}" presName="compositeShape" presStyleCnt="0">
        <dgm:presLayoutVars>
          <dgm:dir/>
          <dgm:resizeHandles/>
        </dgm:presLayoutVars>
      </dgm:prSet>
      <dgm:spPr/>
      <dgm:t>
        <a:bodyPr/>
        <a:lstStyle/>
        <a:p>
          <a:endParaRPr lang="en-US"/>
        </a:p>
      </dgm:t>
    </dgm:pt>
    <dgm:pt modelId="{9AAF1A7C-3580-403F-9997-BE4BA2F4EE4C}" type="pres">
      <dgm:prSet presAssocID="{4C5D28A9-F754-499E-B9AB-2679278E0B52}" presName="pyramid" presStyleLbl="node1" presStyleIdx="0" presStyleCnt="1"/>
      <dgm:spPr/>
      <dgm:t>
        <a:bodyPr/>
        <a:lstStyle/>
        <a:p>
          <a:endParaRPr lang="en-US"/>
        </a:p>
      </dgm:t>
    </dgm:pt>
    <dgm:pt modelId="{238C20DB-21D2-44F2-B8BA-46A53F0E23FB}" type="pres">
      <dgm:prSet presAssocID="{4C5D28A9-F754-499E-B9AB-2679278E0B52}" presName="theList" presStyleCnt="0"/>
      <dgm:spPr/>
      <dgm:t>
        <a:bodyPr/>
        <a:lstStyle/>
        <a:p>
          <a:endParaRPr lang="en-US"/>
        </a:p>
      </dgm:t>
    </dgm:pt>
    <dgm:pt modelId="{B4B81B34-B402-449C-8C62-52496F1248A6}" type="pres">
      <dgm:prSet presAssocID="{0B8481AA-412F-4301-AD2B-C3BCC47808D5}" presName="aNode" presStyleLbl="fgAcc1" presStyleIdx="0" presStyleCnt="3">
        <dgm:presLayoutVars>
          <dgm:bulletEnabled val="1"/>
        </dgm:presLayoutVars>
      </dgm:prSet>
      <dgm:spPr/>
      <dgm:t>
        <a:bodyPr/>
        <a:lstStyle/>
        <a:p>
          <a:endParaRPr lang="en-US"/>
        </a:p>
      </dgm:t>
    </dgm:pt>
    <dgm:pt modelId="{8163EE14-2D05-4AF1-9726-8712DCE060D3}" type="pres">
      <dgm:prSet presAssocID="{0B8481AA-412F-4301-AD2B-C3BCC47808D5}" presName="aSpace" presStyleCnt="0"/>
      <dgm:spPr/>
      <dgm:t>
        <a:bodyPr/>
        <a:lstStyle/>
        <a:p>
          <a:endParaRPr lang="en-US"/>
        </a:p>
      </dgm:t>
    </dgm:pt>
    <dgm:pt modelId="{A124329F-2601-49C4-8D0C-CBFD3C94DBD3}" type="pres">
      <dgm:prSet presAssocID="{1309B101-A528-429F-9281-9F8C778BDBE9}" presName="aNode" presStyleLbl="fgAcc1" presStyleIdx="1" presStyleCnt="3">
        <dgm:presLayoutVars>
          <dgm:bulletEnabled val="1"/>
        </dgm:presLayoutVars>
      </dgm:prSet>
      <dgm:spPr/>
      <dgm:t>
        <a:bodyPr/>
        <a:lstStyle/>
        <a:p>
          <a:endParaRPr lang="en-US"/>
        </a:p>
      </dgm:t>
    </dgm:pt>
    <dgm:pt modelId="{0BF44B02-B112-4FE3-BFB0-0672B96113C4}" type="pres">
      <dgm:prSet presAssocID="{1309B101-A528-429F-9281-9F8C778BDBE9}" presName="aSpace" presStyleCnt="0"/>
      <dgm:spPr/>
      <dgm:t>
        <a:bodyPr/>
        <a:lstStyle/>
        <a:p>
          <a:endParaRPr lang="en-US"/>
        </a:p>
      </dgm:t>
    </dgm:pt>
    <dgm:pt modelId="{3D897FEB-C378-44EF-A2D3-4DF07C51CBBB}" type="pres">
      <dgm:prSet presAssocID="{0FC05F34-6B67-4818-9B14-B46D5F78EDA5}" presName="aNode" presStyleLbl="fgAcc1" presStyleIdx="2" presStyleCnt="3">
        <dgm:presLayoutVars>
          <dgm:bulletEnabled val="1"/>
        </dgm:presLayoutVars>
      </dgm:prSet>
      <dgm:spPr/>
      <dgm:t>
        <a:bodyPr/>
        <a:lstStyle/>
        <a:p>
          <a:endParaRPr lang="en-US"/>
        </a:p>
      </dgm:t>
    </dgm:pt>
    <dgm:pt modelId="{75C6D92A-B46C-4BE1-B903-634958FC7773}" type="pres">
      <dgm:prSet presAssocID="{0FC05F34-6B67-4818-9B14-B46D5F78EDA5}" presName="aSpace" presStyleCnt="0"/>
      <dgm:spPr/>
      <dgm:t>
        <a:bodyPr/>
        <a:lstStyle/>
        <a:p>
          <a:endParaRPr lang="en-US"/>
        </a:p>
      </dgm:t>
    </dgm:pt>
  </dgm:ptLst>
  <dgm:cxnLst>
    <dgm:cxn modelId="{284C9D4D-A4D0-4883-9AD2-056339265BDE}" type="presOf" srcId="{0B8481AA-412F-4301-AD2B-C3BCC47808D5}" destId="{B4B81B34-B402-449C-8C62-52496F1248A6}" srcOrd="0" destOrd="0" presId="urn:microsoft.com/office/officeart/2005/8/layout/pyramid2"/>
    <dgm:cxn modelId="{64E5E261-6B52-4B55-950E-E6B93853FBC0}" type="presOf" srcId="{1309B101-A528-429F-9281-9F8C778BDBE9}" destId="{A124329F-2601-49C4-8D0C-CBFD3C94DBD3}" srcOrd="0" destOrd="0" presId="urn:microsoft.com/office/officeart/2005/8/layout/pyramid2"/>
    <dgm:cxn modelId="{D3F457B3-5A90-46DB-A566-71B2E2DF21A9}" type="presOf" srcId="{0FC05F34-6B67-4818-9B14-B46D5F78EDA5}" destId="{3D897FEB-C378-44EF-A2D3-4DF07C51CBBB}" srcOrd="0" destOrd="0" presId="urn:microsoft.com/office/officeart/2005/8/layout/pyramid2"/>
    <dgm:cxn modelId="{7143E8E2-B499-4CB4-B016-155838D45792}" srcId="{4C5D28A9-F754-499E-B9AB-2679278E0B52}" destId="{0B8481AA-412F-4301-AD2B-C3BCC47808D5}" srcOrd="0" destOrd="0" parTransId="{E4CB787A-6E49-4F18-B051-A538F7EEC32A}" sibTransId="{92DD2891-9EF2-4BF7-9E3E-97F82C864548}"/>
    <dgm:cxn modelId="{759A38F7-AF3D-4B7B-BB18-E0A05ADAD41E}" srcId="{4C5D28A9-F754-499E-B9AB-2679278E0B52}" destId="{0FC05F34-6B67-4818-9B14-B46D5F78EDA5}" srcOrd="2" destOrd="0" parTransId="{E4BFAEE4-DFAE-4884-B09F-B91BA49A2FB3}" sibTransId="{40E3B697-0BD1-4451-8027-16708C1147B4}"/>
    <dgm:cxn modelId="{FB4BCAD5-E90E-47A3-AD46-E12075A35F53}" srcId="{4C5D28A9-F754-499E-B9AB-2679278E0B52}" destId="{1309B101-A528-429F-9281-9F8C778BDBE9}" srcOrd="1" destOrd="0" parTransId="{8BF8F8D3-322B-4F34-AF55-5739521B24F1}" sibTransId="{940CE38D-8FAC-4775-9CBD-9A1E489A600E}"/>
    <dgm:cxn modelId="{C3761991-DCB0-4306-BAA1-7C727937682A}" type="presOf" srcId="{4C5D28A9-F754-499E-B9AB-2679278E0B52}" destId="{6A68ED0D-0C22-4B37-9625-7D2AE1BAD127}" srcOrd="0" destOrd="0" presId="urn:microsoft.com/office/officeart/2005/8/layout/pyramid2"/>
    <dgm:cxn modelId="{D974AAA2-49D2-460E-A7C2-ABAA00788F34}" type="presParOf" srcId="{6A68ED0D-0C22-4B37-9625-7D2AE1BAD127}" destId="{9AAF1A7C-3580-403F-9997-BE4BA2F4EE4C}" srcOrd="0" destOrd="0" presId="urn:microsoft.com/office/officeart/2005/8/layout/pyramid2"/>
    <dgm:cxn modelId="{3FC9AD1E-6DD2-4ABC-A4AB-FBA33472BB30}" type="presParOf" srcId="{6A68ED0D-0C22-4B37-9625-7D2AE1BAD127}" destId="{238C20DB-21D2-44F2-B8BA-46A53F0E23FB}" srcOrd="1" destOrd="0" presId="urn:microsoft.com/office/officeart/2005/8/layout/pyramid2"/>
    <dgm:cxn modelId="{4BDFE195-9F62-4B89-8822-F8F9289C4805}" type="presParOf" srcId="{238C20DB-21D2-44F2-B8BA-46A53F0E23FB}" destId="{B4B81B34-B402-449C-8C62-52496F1248A6}" srcOrd="0" destOrd="0" presId="urn:microsoft.com/office/officeart/2005/8/layout/pyramid2"/>
    <dgm:cxn modelId="{195B946E-A5F2-40DF-8DDA-689397ED6458}" type="presParOf" srcId="{238C20DB-21D2-44F2-B8BA-46A53F0E23FB}" destId="{8163EE14-2D05-4AF1-9726-8712DCE060D3}" srcOrd="1" destOrd="0" presId="urn:microsoft.com/office/officeart/2005/8/layout/pyramid2"/>
    <dgm:cxn modelId="{48800E41-D81C-40A8-9A0A-90CA8CD3E0E2}" type="presParOf" srcId="{238C20DB-21D2-44F2-B8BA-46A53F0E23FB}" destId="{A124329F-2601-49C4-8D0C-CBFD3C94DBD3}" srcOrd="2" destOrd="0" presId="urn:microsoft.com/office/officeart/2005/8/layout/pyramid2"/>
    <dgm:cxn modelId="{E1E3ACFE-7195-47ED-A34A-C76985123D6A}" type="presParOf" srcId="{238C20DB-21D2-44F2-B8BA-46A53F0E23FB}" destId="{0BF44B02-B112-4FE3-BFB0-0672B96113C4}" srcOrd="3" destOrd="0" presId="urn:microsoft.com/office/officeart/2005/8/layout/pyramid2"/>
    <dgm:cxn modelId="{1B53EDD8-5224-4B04-98FC-C9541793D3D7}" type="presParOf" srcId="{238C20DB-21D2-44F2-B8BA-46A53F0E23FB}" destId="{3D897FEB-C378-44EF-A2D3-4DF07C51CBBB}" srcOrd="4" destOrd="0" presId="urn:microsoft.com/office/officeart/2005/8/layout/pyramid2"/>
    <dgm:cxn modelId="{434E50F7-4A5C-44D3-98F0-5B307A14DA30}" type="presParOf" srcId="{238C20DB-21D2-44F2-B8BA-46A53F0E23FB}" destId="{75C6D92A-B46C-4BE1-B903-634958FC7773}" srcOrd="5"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882244ED-4BA1-4838-A825-79CA0A096DB1}" type="doc">
      <dgm:prSet loTypeId="urn:microsoft.com/office/officeart/2005/8/layout/target3" loCatId="relationship" qsTypeId="urn:microsoft.com/office/officeart/2005/8/quickstyle/3d1" qsCatId="3D" csTypeId="urn:microsoft.com/office/officeart/2005/8/colors/accent3_2" csCatId="accent3"/>
      <dgm:spPr/>
      <dgm:t>
        <a:bodyPr/>
        <a:lstStyle/>
        <a:p>
          <a:endParaRPr lang="en-US"/>
        </a:p>
      </dgm:t>
    </dgm:pt>
    <dgm:pt modelId="{16D86BFA-5C63-4A6E-B2A8-311ADF763BD7}">
      <dgm:prSet/>
      <dgm:spPr/>
      <dgm:t>
        <a:bodyPr/>
        <a:lstStyle/>
        <a:p>
          <a:pPr rtl="0"/>
          <a:r>
            <a:rPr lang="en-US" dirty="0" smtClean="0"/>
            <a:t>Computing Total Score for Anger/Frustration in Example 2</a:t>
          </a:r>
          <a:br>
            <a:rPr lang="en-US" dirty="0" smtClean="0"/>
          </a:br>
          <a:endParaRPr lang="en-US" dirty="0"/>
        </a:p>
      </dgm:t>
    </dgm:pt>
    <dgm:pt modelId="{CFFDE5E9-9370-40BD-86D6-94999099E643}" type="parTrans" cxnId="{A0BA359F-9579-47C6-ACDB-548E69CA9FE0}">
      <dgm:prSet/>
      <dgm:spPr/>
      <dgm:t>
        <a:bodyPr/>
        <a:lstStyle/>
        <a:p>
          <a:endParaRPr lang="en-US"/>
        </a:p>
      </dgm:t>
    </dgm:pt>
    <dgm:pt modelId="{DB036E51-157B-4E59-8FAA-505263517E50}" type="sibTrans" cxnId="{A0BA359F-9579-47C6-ACDB-548E69CA9FE0}">
      <dgm:prSet/>
      <dgm:spPr/>
      <dgm:t>
        <a:bodyPr/>
        <a:lstStyle/>
        <a:p>
          <a:endParaRPr lang="en-US"/>
        </a:p>
      </dgm:t>
    </dgm:pt>
    <dgm:pt modelId="{345AD171-92D7-4B38-813A-BFAE4EF9BDEC}" type="pres">
      <dgm:prSet presAssocID="{882244ED-4BA1-4838-A825-79CA0A096DB1}" presName="Name0" presStyleCnt="0">
        <dgm:presLayoutVars>
          <dgm:chMax val="7"/>
          <dgm:dir/>
          <dgm:animLvl val="lvl"/>
          <dgm:resizeHandles val="exact"/>
        </dgm:presLayoutVars>
      </dgm:prSet>
      <dgm:spPr/>
      <dgm:t>
        <a:bodyPr/>
        <a:lstStyle/>
        <a:p>
          <a:endParaRPr lang="en-US"/>
        </a:p>
      </dgm:t>
    </dgm:pt>
    <dgm:pt modelId="{10871DF9-4486-49D5-B8A4-2649672E7D89}" type="pres">
      <dgm:prSet presAssocID="{16D86BFA-5C63-4A6E-B2A8-311ADF763BD7}" presName="circle1" presStyleLbl="node1" presStyleIdx="0" presStyleCnt="1"/>
      <dgm:spPr/>
    </dgm:pt>
    <dgm:pt modelId="{B4AC495C-9ACD-447B-BB2B-00569F054D27}" type="pres">
      <dgm:prSet presAssocID="{16D86BFA-5C63-4A6E-B2A8-311ADF763BD7}" presName="space" presStyleCnt="0"/>
      <dgm:spPr/>
    </dgm:pt>
    <dgm:pt modelId="{20B030C8-6935-41E1-8821-BE4E5876D8B4}" type="pres">
      <dgm:prSet presAssocID="{16D86BFA-5C63-4A6E-B2A8-311ADF763BD7}" presName="rect1" presStyleLbl="alignAcc1" presStyleIdx="0" presStyleCnt="1" custLinFactNeighborX="1493"/>
      <dgm:spPr/>
      <dgm:t>
        <a:bodyPr/>
        <a:lstStyle/>
        <a:p>
          <a:endParaRPr lang="en-US"/>
        </a:p>
      </dgm:t>
    </dgm:pt>
    <dgm:pt modelId="{C80052E1-A718-4988-B441-ACAF0B934A53}" type="pres">
      <dgm:prSet presAssocID="{16D86BFA-5C63-4A6E-B2A8-311ADF763BD7}" presName="rect1ParTxNoCh" presStyleLbl="alignAcc1" presStyleIdx="0" presStyleCnt="1">
        <dgm:presLayoutVars>
          <dgm:chMax val="1"/>
          <dgm:bulletEnabled val="1"/>
        </dgm:presLayoutVars>
      </dgm:prSet>
      <dgm:spPr/>
      <dgm:t>
        <a:bodyPr/>
        <a:lstStyle/>
        <a:p>
          <a:endParaRPr lang="en-US"/>
        </a:p>
      </dgm:t>
    </dgm:pt>
  </dgm:ptLst>
  <dgm:cxnLst>
    <dgm:cxn modelId="{A0BA359F-9579-47C6-ACDB-548E69CA9FE0}" srcId="{882244ED-4BA1-4838-A825-79CA0A096DB1}" destId="{16D86BFA-5C63-4A6E-B2A8-311ADF763BD7}" srcOrd="0" destOrd="0" parTransId="{CFFDE5E9-9370-40BD-86D6-94999099E643}" sibTransId="{DB036E51-157B-4E59-8FAA-505263517E50}"/>
    <dgm:cxn modelId="{64538532-EF3B-4884-BA27-A5AB897860D0}" type="presOf" srcId="{882244ED-4BA1-4838-A825-79CA0A096DB1}" destId="{345AD171-92D7-4B38-813A-BFAE4EF9BDEC}" srcOrd="0" destOrd="0" presId="urn:microsoft.com/office/officeart/2005/8/layout/target3"/>
    <dgm:cxn modelId="{16CA21BC-D95A-4E1B-8D51-19FCE19BBBD6}" type="presOf" srcId="{16D86BFA-5C63-4A6E-B2A8-311ADF763BD7}" destId="{20B030C8-6935-41E1-8821-BE4E5876D8B4}" srcOrd="0" destOrd="0" presId="urn:microsoft.com/office/officeart/2005/8/layout/target3"/>
    <dgm:cxn modelId="{92550FD9-ED37-4A82-B9FC-0E848CD24F3D}" type="presOf" srcId="{16D86BFA-5C63-4A6E-B2A8-311ADF763BD7}" destId="{C80052E1-A718-4988-B441-ACAF0B934A53}" srcOrd="1" destOrd="0" presId="urn:microsoft.com/office/officeart/2005/8/layout/target3"/>
    <dgm:cxn modelId="{A2E16002-803D-4895-8796-43BDECFC6ADC}" type="presParOf" srcId="{345AD171-92D7-4B38-813A-BFAE4EF9BDEC}" destId="{10871DF9-4486-49D5-B8A4-2649672E7D89}" srcOrd="0" destOrd="0" presId="urn:microsoft.com/office/officeart/2005/8/layout/target3"/>
    <dgm:cxn modelId="{4B4636FF-5C62-41E4-936B-019049F7BB6A}" type="presParOf" srcId="{345AD171-92D7-4B38-813A-BFAE4EF9BDEC}" destId="{B4AC495C-9ACD-447B-BB2B-00569F054D27}" srcOrd="1" destOrd="0" presId="urn:microsoft.com/office/officeart/2005/8/layout/target3"/>
    <dgm:cxn modelId="{9CB7E6D4-E0B3-4DF2-AB33-C77C55773CFE}" type="presParOf" srcId="{345AD171-92D7-4B38-813A-BFAE4EF9BDEC}" destId="{20B030C8-6935-41E1-8821-BE4E5876D8B4}" srcOrd="2" destOrd="0" presId="urn:microsoft.com/office/officeart/2005/8/layout/target3"/>
    <dgm:cxn modelId="{D8F01B71-A280-4A43-B143-95BB86724506}" type="presParOf" srcId="{345AD171-92D7-4B38-813A-BFAE4EF9BDEC}" destId="{C80052E1-A718-4988-B441-ACAF0B934A53}"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C5AC6F4C-869A-4957-9C70-780A567EBB16}" type="doc">
      <dgm:prSet loTypeId="urn:microsoft.com/office/officeart/2005/8/layout/target3" loCatId="relationship" qsTypeId="urn:microsoft.com/office/officeart/2005/8/quickstyle/3d1" qsCatId="3D" csTypeId="urn:microsoft.com/office/officeart/2005/8/colors/colorful3" csCatId="colorful"/>
      <dgm:spPr/>
      <dgm:t>
        <a:bodyPr/>
        <a:lstStyle/>
        <a:p>
          <a:endParaRPr lang="en-US"/>
        </a:p>
      </dgm:t>
    </dgm:pt>
    <dgm:pt modelId="{974379D7-46A0-4F05-A023-71EF38ED0D78}">
      <dgm:prSet custT="1"/>
      <dgm:spPr/>
      <dgm:t>
        <a:bodyPr/>
        <a:lstStyle/>
        <a:p>
          <a:pPr rtl="0"/>
          <a:r>
            <a:rPr lang="en-GB" sz="1600" dirty="0" smtClean="0"/>
            <a:t>I’m just asking a question &lt;Formulation&gt; (5)</a:t>
          </a:r>
          <a:endParaRPr lang="en-US" sz="1600" dirty="0"/>
        </a:p>
      </dgm:t>
    </dgm:pt>
    <dgm:pt modelId="{9A1C485E-4A29-433F-93D2-446B383AC1D4}" type="parTrans" cxnId="{336093ED-1D83-4F87-AC17-71A407428F26}">
      <dgm:prSet/>
      <dgm:spPr/>
      <dgm:t>
        <a:bodyPr/>
        <a:lstStyle/>
        <a:p>
          <a:endParaRPr lang="en-US"/>
        </a:p>
      </dgm:t>
    </dgm:pt>
    <dgm:pt modelId="{B0F90B7B-0DD9-4CAB-93F6-445AF4AE3CA6}" type="sibTrans" cxnId="{336093ED-1D83-4F87-AC17-71A407428F26}">
      <dgm:prSet/>
      <dgm:spPr/>
      <dgm:t>
        <a:bodyPr/>
        <a:lstStyle/>
        <a:p>
          <a:endParaRPr lang="en-US"/>
        </a:p>
      </dgm:t>
    </dgm:pt>
    <dgm:pt modelId="{82C3C5D2-7E6A-42EB-BAB0-82448A1B757F}">
      <dgm:prSet custT="1"/>
      <dgm:spPr/>
      <dgm:t>
        <a:bodyPr/>
        <a:lstStyle/>
        <a:p>
          <a:pPr rtl="0"/>
          <a:r>
            <a:rPr lang="en-GB" sz="1600" smtClean="0"/>
            <a:t>I’m just wondering &lt;Repeat Formulation&gt; (7)</a:t>
          </a:r>
          <a:endParaRPr lang="en-US" sz="1600"/>
        </a:p>
      </dgm:t>
    </dgm:pt>
    <dgm:pt modelId="{8FCECA8C-AACE-40F8-A203-870CD165BB1C}" type="parTrans" cxnId="{CD48F85B-B102-4DCD-8726-5F15A62A2D47}">
      <dgm:prSet/>
      <dgm:spPr/>
      <dgm:t>
        <a:bodyPr/>
        <a:lstStyle/>
        <a:p>
          <a:endParaRPr lang="en-US"/>
        </a:p>
      </dgm:t>
    </dgm:pt>
    <dgm:pt modelId="{C866142B-4006-4DF7-865E-BB5B77DD5097}" type="sibTrans" cxnId="{CD48F85B-B102-4DCD-8726-5F15A62A2D47}">
      <dgm:prSet/>
      <dgm:spPr/>
      <dgm:t>
        <a:bodyPr/>
        <a:lstStyle/>
        <a:p>
          <a:endParaRPr lang="en-US"/>
        </a:p>
      </dgm:t>
    </dgm:pt>
    <dgm:pt modelId="{86267738-6D1D-49D5-B811-D587F8648364}">
      <dgm:prSet custT="1"/>
      <dgm:spPr/>
      <dgm:t>
        <a:bodyPr/>
        <a:lstStyle/>
        <a:p>
          <a:pPr rtl="0"/>
          <a:r>
            <a:rPr lang="en-GB" sz="1600" dirty="0" smtClean="0"/>
            <a:t>Whether or not I should install MS Word &lt;Question&gt; (6) </a:t>
          </a:r>
          <a:endParaRPr lang="en-US" sz="1600" dirty="0"/>
        </a:p>
      </dgm:t>
    </dgm:pt>
    <dgm:pt modelId="{7AB348D7-BC46-47E0-B079-530395F7227A}" type="parTrans" cxnId="{B5C3F2B2-244C-4B76-B539-526B4ACD1C83}">
      <dgm:prSet/>
      <dgm:spPr/>
      <dgm:t>
        <a:bodyPr/>
        <a:lstStyle/>
        <a:p>
          <a:endParaRPr lang="en-US"/>
        </a:p>
      </dgm:t>
    </dgm:pt>
    <dgm:pt modelId="{F1D60618-94E9-4EB0-B0D1-6E2C32B0D102}" type="sibTrans" cxnId="{B5C3F2B2-244C-4B76-B539-526B4ACD1C83}">
      <dgm:prSet/>
      <dgm:spPr/>
      <dgm:t>
        <a:bodyPr/>
        <a:lstStyle/>
        <a:p>
          <a:endParaRPr lang="en-US"/>
        </a:p>
      </dgm:t>
    </dgm:pt>
    <dgm:pt modelId="{A3A5F4CF-A2DF-41CB-B6F5-A82BD16DA680}">
      <dgm:prSet custT="1"/>
      <dgm:spPr/>
      <dgm:t>
        <a:bodyPr/>
        <a:lstStyle/>
        <a:p>
          <a:pPr rtl="0"/>
          <a:r>
            <a:rPr lang="en-GB" sz="1600" dirty="0" smtClean="0">
              <a:solidFill>
                <a:srgbClr val="FF0000"/>
              </a:solidFill>
            </a:rPr>
            <a:t>Total Score for Customer Anger/Frustration Index: 18</a:t>
          </a:r>
          <a:endParaRPr lang="en-US" sz="1600" dirty="0">
            <a:solidFill>
              <a:srgbClr val="FF0000"/>
            </a:solidFill>
          </a:endParaRPr>
        </a:p>
      </dgm:t>
    </dgm:pt>
    <dgm:pt modelId="{6F98A91F-3546-4A71-BC0C-6433C7FF4B38}" type="parTrans" cxnId="{68D43AAB-2812-4313-A61E-E5D3ADF7BA41}">
      <dgm:prSet/>
      <dgm:spPr/>
      <dgm:t>
        <a:bodyPr/>
        <a:lstStyle/>
        <a:p>
          <a:endParaRPr lang="en-US"/>
        </a:p>
      </dgm:t>
    </dgm:pt>
    <dgm:pt modelId="{98EA355F-48F5-4686-AA4A-FBBA83635BA7}" type="sibTrans" cxnId="{68D43AAB-2812-4313-A61E-E5D3ADF7BA41}">
      <dgm:prSet/>
      <dgm:spPr/>
      <dgm:t>
        <a:bodyPr/>
        <a:lstStyle/>
        <a:p>
          <a:endParaRPr lang="en-US"/>
        </a:p>
      </dgm:t>
    </dgm:pt>
    <dgm:pt modelId="{71931298-1B55-49AC-A127-13FBF0F5F73D}">
      <dgm:prSet custT="1"/>
      <dgm:spPr/>
      <dgm:t>
        <a:bodyPr/>
        <a:lstStyle/>
        <a:p>
          <a:pPr rtl="0"/>
          <a:r>
            <a:rPr lang="en-GB" sz="1100" dirty="0" smtClean="0"/>
            <a:t>While the anger/frustration index in this instant case is less than half the score of the prior dialog example, the speaker’s use of two consecutive formulations – grammatical devices that permit a speaker to use some part of the dialog to “formulate” or “sum up” the unfolding activity (viz., the caller’s asking of questions of a help-line desk agent) –</a:t>
          </a:r>
          <a:r>
            <a:rPr lang="en-GB" sz="1100" i="1" dirty="0" smtClean="0"/>
            <a:t>clearly indicate anger/frustration</a:t>
          </a:r>
          <a:endParaRPr lang="en-US" sz="1100" dirty="0"/>
        </a:p>
      </dgm:t>
    </dgm:pt>
    <dgm:pt modelId="{8532CD00-571D-4B39-A6E8-27AEA04E801E}" type="parTrans" cxnId="{22194C0D-1C5D-44D3-8D12-7DA35CA3A357}">
      <dgm:prSet/>
      <dgm:spPr/>
      <dgm:t>
        <a:bodyPr/>
        <a:lstStyle/>
        <a:p>
          <a:endParaRPr lang="en-US"/>
        </a:p>
      </dgm:t>
    </dgm:pt>
    <dgm:pt modelId="{86D14B5D-2540-4B9A-8BC9-8039F560D334}" type="sibTrans" cxnId="{22194C0D-1C5D-44D3-8D12-7DA35CA3A357}">
      <dgm:prSet/>
      <dgm:spPr/>
      <dgm:t>
        <a:bodyPr/>
        <a:lstStyle/>
        <a:p>
          <a:endParaRPr lang="en-US"/>
        </a:p>
      </dgm:t>
    </dgm:pt>
    <dgm:pt modelId="{521661D3-906D-49FE-8B39-AF69A49FA927}" type="pres">
      <dgm:prSet presAssocID="{C5AC6F4C-869A-4957-9C70-780A567EBB16}" presName="Name0" presStyleCnt="0">
        <dgm:presLayoutVars>
          <dgm:chMax val="7"/>
          <dgm:dir/>
          <dgm:animLvl val="lvl"/>
          <dgm:resizeHandles val="exact"/>
        </dgm:presLayoutVars>
      </dgm:prSet>
      <dgm:spPr/>
      <dgm:t>
        <a:bodyPr/>
        <a:lstStyle/>
        <a:p>
          <a:endParaRPr lang="en-US"/>
        </a:p>
      </dgm:t>
    </dgm:pt>
    <dgm:pt modelId="{5189C828-70E1-4613-BD16-32D52213AB16}" type="pres">
      <dgm:prSet presAssocID="{974379D7-46A0-4F05-A023-71EF38ED0D78}" presName="circle1" presStyleLbl="node1" presStyleIdx="0" presStyleCnt="5"/>
      <dgm:spPr/>
    </dgm:pt>
    <dgm:pt modelId="{8ECBE2C4-99AC-403A-BF5C-8E498F4A76B2}" type="pres">
      <dgm:prSet presAssocID="{974379D7-46A0-4F05-A023-71EF38ED0D78}" presName="space" presStyleCnt="0"/>
      <dgm:spPr/>
    </dgm:pt>
    <dgm:pt modelId="{FB09E818-613D-40CF-B2A5-D476E29B6394}" type="pres">
      <dgm:prSet presAssocID="{974379D7-46A0-4F05-A023-71EF38ED0D78}" presName="rect1" presStyleLbl="alignAcc1" presStyleIdx="0" presStyleCnt="5" custLinFactNeighborX="386"/>
      <dgm:spPr/>
      <dgm:t>
        <a:bodyPr/>
        <a:lstStyle/>
        <a:p>
          <a:endParaRPr lang="en-US"/>
        </a:p>
      </dgm:t>
    </dgm:pt>
    <dgm:pt modelId="{06B1AD11-A1EF-4476-855B-3BE409BFBB45}" type="pres">
      <dgm:prSet presAssocID="{82C3C5D2-7E6A-42EB-BAB0-82448A1B757F}" presName="vertSpace2" presStyleLbl="node1" presStyleIdx="0" presStyleCnt="5"/>
      <dgm:spPr/>
    </dgm:pt>
    <dgm:pt modelId="{9994CA80-A603-484F-A4E0-8F23CC5C3C65}" type="pres">
      <dgm:prSet presAssocID="{82C3C5D2-7E6A-42EB-BAB0-82448A1B757F}" presName="circle2" presStyleLbl="node1" presStyleIdx="1" presStyleCnt="5"/>
      <dgm:spPr/>
    </dgm:pt>
    <dgm:pt modelId="{4E42F83E-5ADE-4D65-A335-B06458D99850}" type="pres">
      <dgm:prSet presAssocID="{82C3C5D2-7E6A-42EB-BAB0-82448A1B757F}" presName="rect2" presStyleLbl="alignAcc1" presStyleIdx="1" presStyleCnt="5"/>
      <dgm:spPr/>
      <dgm:t>
        <a:bodyPr/>
        <a:lstStyle/>
        <a:p>
          <a:endParaRPr lang="en-US"/>
        </a:p>
      </dgm:t>
    </dgm:pt>
    <dgm:pt modelId="{2A2EE6E2-8C48-40B3-81D0-1FE0B3CD411D}" type="pres">
      <dgm:prSet presAssocID="{86267738-6D1D-49D5-B811-D587F8648364}" presName="vertSpace3" presStyleLbl="node1" presStyleIdx="1" presStyleCnt="5"/>
      <dgm:spPr/>
    </dgm:pt>
    <dgm:pt modelId="{F96A4170-95D4-4A14-9DF8-F11F9C5F7F90}" type="pres">
      <dgm:prSet presAssocID="{86267738-6D1D-49D5-B811-D587F8648364}" presName="circle3" presStyleLbl="node1" presStyleIdx="2" presStyleCnt="5"/>
      <dgm:spPr/>
    </dgm:pt>
    <dgm:pt modelId="{3EA187EE-D627-41C0-BECA-0A1517A233EF}" type="pres">
      <dgm:prSet presAssocID="{86267738-6D1D-49D5-B811-D587F8648364}" presName="rect3" presStyleLbl="alignAcc1" presStyleIdx="2" presStyleCnt="5" custLinFactNeighborX="386" custLinFactNeighborY="-19"/>
      <dgm:spPr/>
      <dgm:t>
        <a:bodyPr/>
        <a:lstStyle/>
        <a:p>
          <a:endParaRPr lang="en-US"/>
        </a:p>
      </dgm:t>
    </dgm:pt>
    <dgm:pt modelId="{294E4B05-FC4E-41B8-899D-253CD5500EB0}" type="pres">
      <dgm:prSet presAssocID="{A3A5F4CF-A2DF-41CB-B6F5-A82BD16DA680}" presName="vertSpace4" presStyleLbl="node1" presStyleIdx="2" presStyleCnt="5"/>
      <dgm:spPr/>
    </dgm:pt>
    <dgm:pt modelId="{2C9EC113-7EDA-428E-8A69-736483C2CE59}" type="pres">
      <dgm:prSet presAssocID="{A3A5F4CF-A2DF-41CB-B6F5-A82BD16DA680}" presName="circle4" presStyleLbl="node1" presStyleIdx="3" presStyleCnt="5"/>
      <dgm:spPr/>
    </dgm:pt>
    <dgm:pt modelId="{2F42B84A-38DE-4BAF-88D9-4B6E07C2AA43}" type="pres">
      <dgm:prSet presAssocID="{A3A5F4CF-A2DF-41CB-B6F5-A82BD16DA680}" presName="rect4" presStyleLbl="alignAcc1" presStyleIdx="3" presStyleCnt="5" custLinFactNeighborX="386" custLinFactNeighborY="2230"/>
      <dgm:spPr/>
      <dgm:t>
        <a:bodyPr/>
        <a:lstStyle/>
        <a:p>
          <a:endParaRPr lang="en-US"/>
        </a:p>
      </dgm:t>
    </dgm:pt>
    <dgm:pt modelId="{67278CEE-EABE-4D8F-A2D0-C5B4289FB422}" type="pres">
      <dgm:prSet presAssocID="{71931298-1B55-49AC-A127-13FBF0F5F73D}" presName="vertSpace5" presStyleLbl="node1" presStyleIdx="3" presStyleCnt="5"/>
      <dgm:spPr/>
    </dgm:pt>
    <dgm:pt modelId="{48C31F0F-1191-4F80-A5A1-93B5C1D0E631}" type="pres">
      <dgm:prSet presAssocID="{71931298-1B55-49AC-A127-13FBF0F5F73D}" presName="circle5" presStyleLbl="node1" presStyleIdx="4" presStyleCnt="5"/>
      <dgm:spPr/>
    </dgm:pt>
    <dgm:pt modelId="{04C013FD-F8DA-4924-A8B6-97011CEB84F9}" type="pres">
      <dgm:prSet presAssocID="{71931298-1B55-49AC-A127-13FBF0F5F73D}" presName="rect5" presStyleLbl="alignAcc1" presStyleIdx="4" presStyleCnt="5"/>
      <dgm:spPr/>
      <dgm:t>
        <a:bodyPr/>
        <a:lstStyle/>
        <a:p>
          <a:endParaRPr lang="en-US"/>
        </a:p>
      </dgm:t>
    </dgm:pt>
    <dgm:pt modelId="{9ED7EF64-6468-4E18-866E-A8B42B4AFB0F}" type="pres">
      <dgm:prSet presAssocID="{974379D7-46A0-4F05-A023-71EF38ED0D78}" presName="rect1ParTxNoCh" presStyleLbl="alignAcc1" presStyleIdx="4" presStyleCnt="5">
        <dgm:presLayoutVars>
          <dgm:chMax val="1"/>
          <dgm:bulletEnabled val="1"/>
        </dgm:presLayoutVars>
      </dgm:prSet>
      <dgm:spPr/>
      <dgm:t>
        <a:bodyPr/>
        <a:lstStyle/>
        <a:p>
          <a:endParaRPr lang="en-US"/>
        </a:p>
      </dgm:t>
    </dgm:pt>
    <dgm:pt modelId="{CF411023-AF10-4508-9733-EB5A1E59D745}" type="pres">
      <dgm:prSet presAssocID="{82C3C5D2-7E6A-42EB-BAB0-82448A1B757F}" presName="rect2ParTxNoCh" presStyleLbl="alignAcc1" presStyleIdx="4" presStyleCnt="5">
        <dgm:presLayoutVars>
          <dgm:chMax val="1"/>
          <dgm:bulletEnabled val="1"/>
        </dgm:presLayoutVars>
      </dgm:prSet>
      <dgm:spPr/>
      <dgm:t>
        <a:bodyPr/>
        <a:lstStyle/>
        <a:p>
          <a:endParaRPr lang="en-US"/>
        </a:p>
      </dgm:t>
    </dgm:pt>
    <dgm:pt modelId="{18AAB77A-7008-4FB1-BD66-69674B026149}" type="pres">
      <dgm:prSet presAssocID="{86267738-6D1D-49D5-B811-D587F8648364}" presName="rect3ParTxNoCh" presStyleLbl="alignAcc1" presStyleIdx="4" presStyleCnt="5">
        <dgm:presLayoutVars>
          <dgm:chMax val="1"/>
          <dgm:bulletEnabled val="1"/>
        </dgm:presLayoutVars>
      </dgm:prSet>
      <dgm:spPr/>
      <dgm:t>
        <a:bodyPr/>
        <a:lstStyle/>
        <a:p>
          <a:endParaRPr lang="en-US"/>
        </a:p>
      </dgm:t>
    </dgm:pt>
    <dgm:pt modelId="{D93E3BBE-3442-4766-9F46-913A37DD4FF9}" type="pres">
      <dgm:prSet presAssocID="{A3A5F4CF-A2DF-41CB-B6F5-A82BD16DA680}" presName="rect4ParTxNoCh" presStyleLbl="alignAcc1" presStyleIdx="4" presStyleCnt="5">
        <dgm:presLayoutVars>
          <dgm:chMax val="1"/>
          <dgm:bulletEnabled val="1"/>
        </dgm:presLayoutVars>
      </dgm:prSet>
      <dgm:spPr/>
      <dgm:t>
        <a:bodyPr/>
        <a:lstStyle/>
        <a:p>
          <a:endParaRPr lang="en-US"/>
        </a:p>
      </dgm:t>
    </dgm:pt>
    <dgm:pt modelId="{F5447A6F-29C9-4DA1-924F-AAD4E740DDC1}" type="pres">
      <dgm:prSet presAssocID="{71931298-1B55-49AC-A127-13FBF0F5F73D}" presName="rect5ParTxNoCh" presStyleLbl="alignAcc1" presStyleIdx="4" presStyleCnt="5">
        <dgm:presLayoutVars>
          <dgm:chMax val="1"/>
          <dgm:bulletEnabled val="1"/>
        </dgm:presLayoutVars>
      </dgm:prSet>
      <dgm:spPr/>
      <dgm:t>
        <a:bodyPr/>
        <a:lstStyle/>
        <a:p>
          <a:endParaRPr lang="en-US"/>
        </a:p>
      </dgm:t>
    </dgm:pt>
  </dgm:ptLst>
  <dgm:cxnLst>
    <dgm:cxn modelId="{6F75CDBB-C0FE-4C43-A00B-26389455ACE7}" type="presOf" srcId="{82C3C5D2-7E6A-42EB-BAB0-82448A1B757F}" destId="{4E42F83E-5ADE-4D65-A335-B06458D99850}" srcOrd="0" destOrd="0" presId="urn:microsoft.com/office/officeart/2005/8/layout/target3"/>
    <dgm:cxn modelId="{F45B0185-1BFC-4764-B523-8F440EF07587}" type="presOf" srcId="{86267738-6D1D-49D5-B811-D587F8648364}" destId="{3EA187EE-D627-41C0-BECA-0A1517A233EF}" srcOrd="0" destOrd="0" presId="urn:microsoft.com/office/officeart/2005/8/layout/target3"/>
    <dgm:cxn modelId="{336093ED-1D83-4F87-AC17-71A407428F26}" srcId="{C5AC6F4C-869A-4957-9C70-780A567EBB16}" destId="{974379D7-46A0-4F05-A023-71EF38ED0D78}" srcOrd="0" destOrd="0" parTransId="{9A1C485E-4A29-433F-93D2-446B383AC1D4}" sibTransId="{B0F90B7B-0DD9-4CAB-93F6-445AF4AE3CA6}"/>
    <dgm:cxn modelId="{CD48F85B-B102-4DCD-8726-5F15A62A2D47}" srcId="{C5AC6F4C-869A-4957-9C70-780A567EBB16}" destId="{82C3C5D2-7E6A-42EB-BAB0-82448A1B757F}" srcOrd="1" destOrd="0" parTransId="{8FCECA8C-AACE-40F8-A203-870CD165BB1C}" sibTransId="{C866142B-4006-4DF7-865E-BB5B77DD5097}"/>
    <dgm:cxn modelId="{596C1B59-AE63-4000-8720-F5733791A922}" type="presOf" srcId="{71931298-1B55-49AC-A127-13FBF0F5F73D}" destId="{04C013FD-F8DA-4924-A8B6-97011CEB84F9}" srcOrd="0" destOrd="0" presId="urn:microsoft.com/office/officeart/2005/8/layout/target3"/>
    <dgm:cxn modelId="{B5C3F2B2-244C-4B76-B539-526B4ACD1C83}" srcId="{C5AC6F4C-869A-4957-9C70-780A567EBB16}" destId="{86267738-6D1D-49D5-B811-D587F8648364}" srcOrd="2" destOrd="0" parTransId="{7AB348D7-BC46-47E0-B079-530395F7227A}" sibTransId="{F1D60618-94E9-4EB0-B0D1-6E2C32B0D102}"/>
    <dgm:cxn modelId="{C7EBF57F-86B3-4C69-A0FC-53CD110BD7BE}" type="presOf" srcId="{974379D7-46A0-4F05-A023-71EF38ED0D78}" destId="{9ED7EF64-6468-4E18-866E-A8B42B4AFB0F}" srcOrd="1" destOrd="0" presId="urn:microsoft.com/office/officeart/2005/8/layout/target3"/>
    <dgm:cxn modelId="{35F19D60-3FB3-4BA7-B47D-3FC1536FD716}" type="presOf" srcId="{974379D7-46A0-4F05-A023-71EF38ED0D78}" destId="{FB09E818-613D-40CF-B2A5-D476E29B6394}" srcOrd="0" destOrd="0" presId="urn:microsoft.com/office/officeart/2005/8/layout/target3"/>
    <dgm:cxn modelId="{2931ADCA-7DA8-4AD4-8242-A5FBFF0B8A55}" type="presOf" srcId="{71931298-1B55-49AC-A127-13FBF0F5F73D}" destId="{F5447A6F-29C9-4DA1-924F-AAD4E740DDC1}" srcOrd="1" destOrd="0" presId="urn:microsoft.com/office/officeart/2005/8/layout/target3"/>
    <dgm:cxn modelId="{68D43AAB-2812-4313-A61E-E5D3ADF7BA41}" srcId="{C5AC6F4C-869A-4957-9C70-780A567EBB16}" destId="{A3A5F4CF-A2DF-41CB-B6F5-A82BD16DA680}" srcOrd="3" destOrd="0" parTransId="{6F98A91F-3546-4A71-BC0C-6433C7FF4B38}" sibTransId="{98EA355F-48F5-4686-AA4A-FBBA83635BA7}"/>
    <dgm:cxn modelId="{5CCB6CD5-221E-46EB-90C0-74E4CB391DE2}" type="presOf" srcId="{A3A5F4CF-A2DF-41CB-B6F5-A82BD16DA680}" destId="{D93E3BBE-3442-4766-9F46-913A37DD4FF9}" srcOrd="1" destOrd="0" presId="urn:microsoft.com/office/officeart/2005/8/layout/target3"/>
    <dgm:cxn modelId="{22194C0D-1C5D-44D3-8D12-7DA35CA3A357}" srcId="{C5AC6F4C-869A-4957-9C70-780A567EBB16}" destId="{71931298-1B55-49AC-A127-13FBF0F5F73D}" srcOrd="4" destOrd="0" parTransId="{8532CD00-571D-4B39-A6E8-27AEA04E801E}" sibTransId="{86D14B5D-2540-4B9A-8BC9-8039F560D334}"/>
    <dgm:cxn modelId="{BFDBEA24-826A-4CA4-8B6D-76C19B8A488B}" type="presOf" srcId="{86267738-6D1D-49D5-B811-D587F8648364}" destId="{18AAB77A-7008-4FB1-BD66-69674B026149}" srcOrd="1" destOrd="0" presId="urn:microsoft.com/office/officeart/2005/8/layout/target3"/>
    <dgm:cxn modelId="{AB2F2602-FEC2-4935-A9E2-A619E271F87D}" type="presOf" srcId="{82C3C5D2-7E6A-42EB-BAB0-82448A1B757F}" destId="{CF411023-AF10-4508-9733-EB5A1E59D745}" srcOrd="1" destOrd="0" presId="urn:microsoft.com/office/officeart/2005/8/layout/target3"/>
    <dgm:cxn modelId="{9171D0AF-082A-4BBC-B27E-529DC0D0982F}" type="presOf" srcId="{C5AC6F4C-869A-4957-9C70-780A567EBB16}" destId="{521661D3-906D-49FE-8B39-AF69A49FA927}" srcOrd="0" destOrd="0" presId="urn:microsoft.com/office/officeart/2005/8/layout/target3"/>
    <dgm:cxn modelId="{A7FCB85C-6916-4194-BE8F-A77DF419C79B}" type="presOf" srcId="{A3A5F4CF-A2DF-41CB-B6F5-A82BD16DA680}" destId="{2F42B84A-38DE-4BAF-88D9-4B6E07C2AA43}" srcOrd="0" destOrd="0" presId="urn:microsoft.com/office/officeart/2005/8/layout/target3"/>
    <dgm:cxn modelId="{4D005B0F-A198-4600-ACF3-48A2E5029DD7}" type="presParOf" srcId="{521661D3-906D-49FE-8B39-AF69A49FA927}" destId="{5189C828-70E1-4613-BD16-32D52213AB16}" srcOrd="0" destOrd="0" presId="urn:microsoft.com/office/officeart/2005/8/layout/target3"/>
    <dgm:cxn modelId="{8FB530CF-B6FF-43FF-B5B4-FC3D6511B52C}" type="presParOf" srcId="{521661D3-906D-49FE-8B39-AF69A49FA927}" destId="{8ECBE2C4-99AC-403A-BF5C-8E498F4A76B2}" srcOrd="1" destOrd="0" presId="urn:microsoft.com/office/officeart/2005/8/layout/target3"/>
    <dgm:cxn modelId="{CCC79C1D-7A2C-48CA-8CDE-924C79BFDCA3}" type="presParOf" srcId="{521661D3-906D-49FE-8B39-AF69A49FA927}" destId="{FB09E818-613D-40CF-B2A5-D476E29B6394}" srcOrd="2" destOrd="0" presId="urn:microsoft.com/office/officeart/2005/8/layout/target3"/>
    <dgm:cxn modelId="{BA96891F-8149-4371-BB3E-A087A0484A45}" type="presParOf" srcId="{521661D3-906D-49FE-8B39-AF69A49FA927}" destId="{06B1AD11-A1EF-4476-855B-3BE409BFBB45}" srcOrd="3" destOrd="0" presId="urn:microsoft.com/office/officeart/2005/8/layout/target3"/>
    <dgm:cxn modelId="{FC93385D-3BA1-4EDF-8CC4-E88124A81F76}" type="presParOf" srcId="{521661D3-906D-49FE-8B39-AF69A49FA927}" destId="{9994CA80-A603-484F-A4E0-8F23CC5C3C65}" srcOrd="4" destOrd="0" presId="urn:microsoft.com/office/officeart/2005/8/layout/target3"/>
    <dgm:cxn modelId="{00740C72-6731-487C-84D5-34AE29D8D41F}" type="presParOf" srcId="{521661D3-906D-49FE-8B39-AF69A49FA927}" destId="{4E42F83E-5ADE-4D65-A335-B06458D99850}" srcOrd="5" destOrd="0" presId="urn:microsoft.com/office/officeart/2005/8/layout/target3"/>
    <dgm:cxn modelId="{96E579A5-A51F-4501-9669-CE3CF48E2D15}" type="presParOf" srcId="{521661D3-906D-49FE-8B39-AF69A49FA927}" destId="{2A2EE6E2-8C48-40B3-81D0-1FE0B3CD411D}" srcOrd="6" destOrd="0" presId="urn:microsoft.com/office/officeart/2005/8/layout/target3"/>
    <dgm:cxn modelId="{AD386DD5-7575-4D0B-8D1E-39CC93B1EB50}" type="presParOf" srcId="{521661D3-906D-49FE-8B39-AF69A49FA927}" destId="{F96A4170-95D4-4A14-9DF8-F11F9C5F7F90}" srcOrd="7" destOrd="0" presId="urn:microsoft.com/office/officeart/2005/8/layout/target3"/>
    <dgm:cxn modelId="{EFB7CD88-044E-4E2B-AA3C-90A63090FA39}" type="presParOf" srcId="{521661D3-906D-49FE-8B39-AF69A49FA927}" destId="{3EA187EE-D627-41C0-BECA-0A1517A233EF}" srcOrd="8" destOrd="0" presId="urn:microsoft.com/office/officeart/2005/8/layout/target3"/>
    <dgm:cxn modelId="{CAB0A8A3-7691-4740-BD8B-E4E382623A35}" type="presParOf" srcId="{521661D3-906D-49FE-8B39-AF69A49FA927}" destId="{294E4B05-FC4E-41B8-899D-253CD5500EB0}" srcOrd="9" destOrd="0" presId="urn:microsoft.com/office/officeart/2005/8/layout/target3"/>
    <dgm:cxn modelId="{374975D9-5F18-4DE0-AE92-E4B3A13C344E}" type="presParOf" srcId="{521661D3-906D-49FE-8B39-AF69A49FA927}" destId="{2C9EC113-7EDA-428E-8A69-736483C2CE59}" srcOrd="10" destOrd="0" presId="urn:microsoft.com/office/officeart/2005/8/layout/target3"/>
    <dgm:cxn modelId="{4F806CEA-173F-4EA8-91AF-1D45712C469B}" type="presParOf" srcId="{521661D3-906D-49FE-8B39-AF69A49FA927}" destId="{2F42B84A-38DE-4BAF-88D9-4B6E07C2AA43}" srcOrd="11" destOrd="0" presId="urn:microsoft.com/office/officeart/2005/8/layout/target3"/>
    <dgm:cxn modelId="{DCD22658-D06F-4D07-821F-D7F5DC3552F0}" type="presParOf" srcId="{521661D3-906D-49FE-8B39-AF69A49FA927}" destId="{67278CEE-EABE-4D8F-A2D0-C5B4289FB422}" srcOrd="12" destOrd="0" presId="urn:microsoft.com/office/officeart/2005/8/layout/target3"/>
    <dgm:cxn modelId="{E992E0AF-B0C4-421E-BE7D-AA5476D1F241}" type="presParOf" srcId="{521661D3-906D-49FE-8B39-AF69A49FA927}" destId="{48C31F0F-1191-4F80-A5A1-93B5C1D0E631}" srcOrd="13" destOrd="0" presId="urn:microsoft.com/office/officeart/2005/8/layout/target3"/>
    <dgm:cxn modelId="{1A166E94-26D4-4166-9D13-2CA751A1121A}" type="presParOf" srcId="{521661D3-906D-49FE-8B39-AF69A49FA927}" destId="{04C013FD-F8DA-4924-A8B6-97011CEB84F9}" srcOrd="14" destOrd="0" presId="urn:microsoft.com/office/officeart/2005/8/layout/target3"/>
    <dgm:cxn modelId="{3E471A93-E751-4C11-8DFB-525E75DE85AD}" type="presParOf" srcId="{521661D3-906D-49FE-8B39-AF69A49FA927}" destId="{9ED7EF64-6468-4E18-866E-A8B42B4AFB0F}" srcOrd="15" destOrd="0" presId="urn:microsoft.com/office/officeart/2005/8/layout/target3"/>
    <dgm:cxn modelId="{16420914-B8C8-4E5E-AB3F-78F83643C42A}" type="presParOf" srcId="{521661D3-906D-49FE-8B39-AF69A49FA927}" destId="{CF411023-AF10-4508-9733-EB5A1E59D745}" srcOrd="16" destOrd="0" presId="urn:microsoft.com/office/officeart/2005/8/layout/target3"/>
    <dgm:cxn modelId="{6702DCDF-FBBF-45AD-9A08-F7C4BC01F366}" type="presParOf" srcId="{521661D3-906D-49FE-8B39-AF69A49FA927}" destId="{18AAB77A-7008-4FB1-BD66-69674B026149}" srcOrd="17" destOrd="0" presId="urn:microsoft.com/office/officeart/2005/8/layout/target3"/>
    <dgm:cxn modelId="{1A4A15CA-AE67-4290-BDE6-A184DC4A8B5F}" type="presParOf" srcId="{521661D3-906D-49FE-8B39-AF69A49FA927}" destId="{D93E3BBE-3442-4766-9F46-913A37DD4FF9}" srcOrd="18" destOrd="0" presId="urn:microsoft.com/office/officeart/2005/8/layout/target3"/>
    <dgm:cxn modelId="{78BCD8BF-C664-46B7-9365-0EC5DDE7747D}" type="presParOf" srcId="{521661D3-906D-49FE-8B39-AF69A49FA927}" destId="{F5447A6F-29C9-4DA1-924F-AAD4E740DDC1}" srcOrd="19"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82367C40-D10B-4D7D-95B2-0A756AA16C0F}" type="doc">
      <dgm:prSet loTypeId="urn:microsoft.com/office/officeart/2005/8/layout/target3" loCatId="relationship" qsTypeId="urn:microsoft.com/office/officeart/2005/8/quickstyle/3d1" qsCatId="3D" csTypeId="urn:microsoft.com/office/officeart/2005/8/colors/accent2_1" csCatId="accent2"/>
      <dgm:spPr/>
      <dgm:t>
        <a:bodyPr/>
        <a:lstStyle/>
        <a:p>
          <a:endParaRPr lang="en-US"/>
        </a:p>
      </dgm:t>
    </dgm:pt>
    <dgm:pt modelId="{63512858-6C81-4A9F-A6D4-A039AE258BEC}">
      <dgm:prSet/>
      <dgm:spPr/>
      <dgm:t>
        <a:bodyPr/>
        <a:lstStyle/>
        <a:p>
          <a:pPr rtl="0"/>
          <a:r>
            <a:rPr lang="en-US" dirty="0" smtClean="0"/>
            <a:t>ADJUSTING TO THE FLUIDITY OF DIALOG AS SHOWN BY THIS EXAMPLE</a:t>
          </a:r>
          <a:endParaRPr lang="en-US" dirty="0"/>
        </a:p>
      </dgm:t>
    </dgm:pt>
    <dgm:pt modelId="{CB31DBE9-BA15-4A47-B8B5-69DB94B7D5E7}" type="parTrans" cxnId="{BCC83706-9C26-4553-818E-D519348800C5}">
      <dgm:prSet/>
      <dgm:spPr/>
      <dgm:t>
        <a:bodyPr/>
        <a:lstStyle/>
        <a:p>
          <a:endParaRPr lang="en-US"/>
        </a:p>
      </dgm:t>
    </dgm:pt>
    <dgm:pt modelId="{97A7F8EC-7BAF-47E5-BDB9-20720115388E}" type="sibTrans" cxnId="{BCC83706-9C26-4553-818E-D519348800C5}">
      <dgm:prSet/>
      <dgm:spPr/>
      <dgm:t>
        <a:bodyPr/>
        <a:lstStyle/>
        <a:p>
          <a:endParaRPr lang="en-US"/>
        </a:p>
      </dgm:t>
    </dgm:pt>
    <dgm:pt modelId="{19426C5A-6C12-4A02-8EE6-5A6C023CB1D3}" type="pres">
      <dgm:prSet presAssocID="{82367C40-D10B-4D7D-95B2-0A756AA16C0F}" presName="Name0" presStyleCnt="0">
        <dgm:presLayoutVars>
          <dgm:chMax val="7"/>
          <dgm:dir/>
          <dgm:animLvl val="lvl"/>
          <dgm:resizeHandles val="exact"/>
        </dgm:presLayoutVars>
      </dgm:prSet>
      <dgm:spPr/>
      <dgm:t>
        <a:bodyPr/>
        <a:lstStyle/>
        <a:p>
          <a:endParaRPr lang="en-US"/>
        </a:p>
      </dgm:t>
    </dgm:pt>
    <dgm:pt modelId="{921E0026-1A20-4B7C-920F-6DDEFA748EFC}" type="pres">
      <dgm:prSet presAssocID="{63512858-6C81-4A9F-A6D4-A039AE258BEC}" presName="circle1" presStyleLbl="node1" presStyleIdx="0" presStyleCnt="1"/>
      <dgm:spPr/>
      <dgm:t>
        <a:bodyPr/>
        <a:lstStyle/>
        <a:p>
          <a:endParaRPr lang="en-US"/>
        </a:p>
      </dgm:t>
    </dgm:pt>
    <dgm:pt modelId="{3756EDFB-A42B-4CE2-989B-CCBC1AD73B89}" type="pres">
      <dgm:prSet presAssocID="{63512858-6C81-4A9F-A6D4-A039AE258BEC}" presName="space" presStyleCnt="0"/>
      <dgm:spPr/>
      <dgm:t>
        <a:bodyPr/>
        <a:lstStyle/>
        <a:p>
          <a:endParaRPr lang="en-US"/>
        </a:p>
      </dgm:t>
    </dgm:pt>
    <dgm:pt modelId="{744455D6-A176-4AE0-A692-D91894B252F7}" type="pres">
      <dgm:prSet presAssocID="{63512858-6C81-4A9F-A6D4-A039AE258BEC}" presName="rect1" presStyleLbl="alignAcc1" presStyleIdx="0" presStyleCnt="1"/>
      <dgm:spPr/>
      <dgm:t>
        <a:bodyPr/>
        <a:lstStyle/>
        <a:p>
          <a:endParaRPr lang="en-US"/>
        </a:p>
      </dgm:t>
    </dgm:pt>
    <dgm:pt modelId="{4696FC76-E863-4393-99CD-9EBBFB0EEB09}" type="pres">
      <dgm:prSet presAssocID="{63512858-6C81-4A9F-A6D4-A039AE258BEC}" presName="rect1ParTxNoCh" presStyleLbl="alignAcc1" presStyleIdx="0" presStyleCnt="1">
        <dgm:presLayoutVars>
          <dgm:chMax val="1"/>
          <dgm:bulletEnabled val="1"/>
        </dgm:presLayoutVars>
      </dgm:prSet>
      <dgm:spPr/>
      <dgm:t>
        <a:bodyPr/>
        <a:lstStyle/>
        <a:p>
          <a:endParaRPr lang="en-US"/>
        </a:p>
      </dgm:t>
    </dgm:pt>
  </dgm:ptLst>
  <dgm:cxnLst>
    <dgm:cxn modelId="{BCC83706-9C26-4553-818E-D519348800C5}" srcId="{82367C40-D10B-4D7D-95B2-0A756AA16C0F}" destId="{63512858-6C81-4A9F-A6D4-A039AE258BEC}" srcOrd="0" destOrd="0" parTransId="{CB31DBE9-BA15-4A47-B8B5-69DB94B7D5E7}" sibTransId="{97A7F8EC-7BAF-47E5-BDB9-20720115388E}"/>
    <dgm:cxn modelId="{5968D3EA-0E9F-4C28-B961-87B9510652EE}" type="presOf" srcId="{82367C40-D10B-4D7D-95B2-0A756AA16C0F}" destId="{19426C5A-6C12-4A02-8EE6-5A6C023CB1D3}" srcOrd="0" destOrd="0" presId="urn:microsoft.com/office/officeart/2005/8/layout/target3"/>
    <dgm:cxn modelId="{3A80ECBB-1370-4564-8B55-241DF4DEF71B}" type="presOf" srcId="{63512858-6C81-4A9F-A6D4-A039AE258BEC}" destId="{4696FC76-E863-4393-99CD-9EBBFB0EEB09}" srcOrd="1" destOrd="0" presId="urn:microsoft.com/office/officeart/2005/8/layout/target3"/>
    <dgm:cxn modelId="{635606E3-4C3B-49B1-B583-BDC7354E86F7}" type="presOf" srcId="{63512858-6C81-4A9F-A6D4-A039AE258BEC}" destId="{744455D6-A176-4AE0-A692-D91894B252F7}" srcOrd="0" destOrd="0" presId="urn:microsoft.com/office/officeart/2005/8/layout/target3"/>
    <dgm:cxn modelId="{E27E99F1-1E1A-4386-ABF5-751668A48EEE}" type="presParOf" srcId="{19426C5A-6C12-4A02-8EE6-5A6C023CB1D3}" destId="{921E0026-1A20-4B7C-920F-6DDEFA748EFC}" srcOrd="0" destOrd="0" presId="urn:microsoft.com/office/officeart/2005/8/layout/target3"/>
    <dgm:cxn modelId="{C55DE42A-B886-4E72-97CD-D632DC4028F6}" type="presParOf" srcId="{19426C5A-6C12-4A02-8EE6-5A6C023CB1D3}" destId="{3756EDFB-A42B-4CE2-989B-CCBC1AD73B89}" srcOrd="1" destOrd="0" presId="urn:microsoft.com/office/officeart/2005/8/layout/target3"/>
    <dgm:cxn modelId="{5A1F8766-9998-498F-BD6B-AB0787D79871}" type="presParOf" srcId="{19426C5A-6C12-4A02-8EE6-5A6C023CB1D3}" destId="{744455D6-A176-4AE0-A692-D91894B252F7}" srcOrd="2" destOrd="0" presId="urn:microsoft.com/office/officeart/2005/8/layout/target3"/>
    <dgm:cxn modelId="{76875A17-9665-452A-A51B-C8C10E0F46C9}" type="presParOf" srcId="{19426C5A-6C12-4A02-8EE6-5A6C023CB1D3}" destId="{4696FC76-E863-4393-99CD-9EBBFB0EEB0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4705335A-0DA0-4606-9458-3B1E96E5F384}" type="doc">
      <dgm:prSet loTypeId="urn:microsoft.com/office/officeart/2005/8/layout/target3" loCatId="relationship" qsTypeId="urn:microsoft.com/office/officeart/2005/8/quickstyle/simple5" qsCatId="simple" csTypeId="urn:microsoft.com/office/officeart/2005/8/colors/accent2_3" csCatId="accent2" phldr="1"/>
      <dgm:spPr/>
      <dgm:t>
        <a:bodyPr/>
        <a:lstStyle/>
        <a:p>
          <a:endParaRPr lang="en-US"/>
        </a:p>
      </dgm:t>
    </dgm:pt>
    <dgm:pt modelId="{1A76580B-9701-44B4-AFEC-539797CED09E}">
      <dgm:prSet/>
      <dgm:spPr/>
      <dgm:t>
        <a:bodyPr/>
        <a:lstStyle/>
        <a:p>
          <a:pPr algn="l" rtl="0"/>
          <a:r>
            <a:rPr lang="en-GB" dirty="0" smtClean="0"/>
            <a:t>The occurrence of two consecutive formulations as prefatory to a question signal a problem in the dialog:</a:t>
          </a:r>
          <a:endParaRPr lang="en-US" dirty="0"/>
        </a:p>
      </dgm:t>
    </dgm:pt>
    <dgm:pt modelId="{E256B02F-6E61-4191-967F-0F40F403D87C}" type="parTrans" cxnId="{C4F84BFF-5454-4BFC-8FA1-D3381035ED2B}">
      <dgm:prSet/>
      <dgm:spPr/>
      <dgm:t>
        <a:bodyPr/>
        <a:lstStyle/>
        <a:p>
          <a:endParaRPr lang="en-US"/>
        </a:p>
      </dgm:t>
    </dgm:pt>
    <dgm:pt modelId="{97170FF8-E012-43E2-B956-ED650C0DF848}" type="sibTrans" cxnId="{C4F84BFF-5454-4BFC-8FA1-D3381035ED2B}">
      <dgm:prSet/>
      <dgm:spPr/>
      <dgm:t>
        <a:bodyPr/>
        <a:lstStyle/>
        <a:p>
          <a:endParaRPr lang="en-US"/>
        </a:p>
      </dgm:t>
    </dgm:pt>
    <dgm:pt modelId="{D2EC54D8-0448-4BA9-8D93-D74722F0DF44}">
      <dgm:prSet/>
      <dgm:spPr/>
      <dgm:t>
        <a:bodyPr/>
        <a:lstStyle/>
        <a:p>
          <a:pPr algn="l" rtl="0"/>
          <a:r>
            <a:rPr lang="en-GB" dirty="0" smtClean="0"/>
            <a:t>A caller would not ordinarily preface his/her inquiry with “I’m just asking a question, I’m just wondering whether or not” – prefaces that appear more like a declaration than a simple request for help – unless he feels that his inquiry has not been properly addressed by the call center agent in the first place. </a:t>
          </a:r>
          <a:endParaRPr lang="en-US" dirty="0"/>
        </a:p>
      </dgm:t>
    </dgm:pt>
    <dgm:pt modelId="{742B9859-D1B8-4587-B567-75651479F08B}" type="parTrans" cxnId="{B91E2DEB-E915-458F-B918-9707074EB51B}">
      <dgm:prSet/>
      <dgm:spPr/>
      <dgm:t>
        <a:bodyPr/>
        <a:lstStyle/>
        <a:p>
          <a:endParaRPr lang="en-US"/>
        </a:p>
      </dgm:t>
    </dgm:pt>
    <dgm:pt modelId="{66ED0FBA-6D79-434D-9541-5D2024176F37}" type="sibTrans" cxnId="{B91E2DEB-E915-458F-B918-9707074EB51B}">
      <dgm:prSet/>
      <dgm:spPr/>
      <dgm:t>
        <a:bodyPr/>
        <a:lstStyle/>
        <a:p>
          <a:endParaRPr lang="en-US"/>
        </a:p>
      </dgm:t>
    </dgm:pt>
    <dgm:pt modelId="{C465958A-EDD1-46A8-8632-02DF459DB9F0}">
      <dgm:prSet/>
      <dgm:spPr/>
      <dgm:t>
        <a:bodyPr/>
        <a:lstStyle/>
        <a:p>
          <a:pPr algn="l" rtl="0"/>
          <a:r>
            <a:rPr lang="en-GB" dirty="0" smtClean="0"/>
            <a:t>The second formulation is given a somewhat higher anger/frustration index than the first, as it indicates escalation in the speaker’s emotional state.</a:t>
          </a:r>
          <a:endParaRPr lang="en-US" dirty="0"/>
        </a:p>
      </dgm:t>
    </dgm:pt>
    <dgm:pt modelId="{8BB97BD9-9128-4A23-B3D2-1DDD050C242A}" type="parTrans" cxnId="{49195D2E-2A2B-4D7C-935D-B2B4132B9288}">
      <dgm:prSet/>
      <dgm:spPr/>
      <dgm:t>
        <a:bodyPr/>
        <a:lstStyle/>
        <a:p>
          <a:endParaRPr lang="en-US"/>
        </a:p>
      </dgm:t>
    </dgm:pt>
    <dgm:pt modelId="{99F62B50-0341-451F-A0E2-E2F26AB2B7FC}" type="sibTrans" cxnId="{49195D2E-2A2B-4D7C-935D-B2B4132B9288}">
      <dgm:prSet/>
      <dgm:spPr/>
      <dgm:t>
        <a:bodyPr/>
        <a:lstStyle/>
        <a:p>
          <a:endParaRPr lang="en-US"/>
        </a:p>
      </dgm:t>
    </dgm:pt>
    <dgm:pt modelId="{638D67A6-400B-4A98-BC76-6B796D6FA711}" type="pres">
      <dgm:prSet presAssocID="{4705335A-0DA0-4606-9458-3B1E96E5F384}" presName="Name0" presStyleCnt="0">
        <dgm:presLayoutVars>
          <dgm:chMax val="7"/>
          <dgm:dir/>
          <dgm:animLvl val="lvl"/>
          <dgm:resizeHandles val="exact"/>
        </dgm:presLayoutVars>
      </dgm:prSet>
      <dgm:spPr/>
      <dgm:t>
        <a:bodyPr/>
        <a:lstStyle/>
        <a:p>
          <a:endParaRPr lang="en-US"/>
        </a:p>
      </dgm:t>
    </dgm:pt>
    <dgm:pt modelId="{2D0BA10E-0850-411B-9833-09091CCCC4E1}" type="pres">
      <dgm:prSet presAssocID="{1A76580B-9701-44B4-AFEC-539797CED09E}" presName="circle1" presStyleLbl="node1" presStyleIdx="0" presStyleCnt="3"/>
      <dgm:spPr/>
      <dgm:t>
        <a:bodyPr/>
        <a:lstStyle/>
        <a:p>
          <a:endParaRPr lang="en-US"/>
        </a:p>
      </dgm:t>
    </dgm:pt>
    <dgm:pt modelId="{C23F5CEB-2E89-456D-B0F9-9070798927C5}" type="pres">
      <dgm:prSet presAssocID="{1A76580B-9701-44B4-AFEC-539797CED09E}" presName="space" presStyleCnt="0"/>
      <dgm:spPr/>
      <dgm:t>
        <a:bodyPr/>
        <a:lstStyle/>
        <a:p>
          <a:endParaRPr lang="en-US"/>
        </a:p>
      </dgm:t>
    </dgm:pt>
    <dgm:pt modelId="{0174BD75-BC8A-445B-8B34-3A5858CB788C}" type="pres">
      <dgm:prSet presAssocID="{1A76580B-9701-44B4-AFEC-539797CED09E}" presName="rect1" presStyleLbl="alignAcc1" presStyleIdx="0" presStyleCnt="3"/>
      <dgm:spPr/>
      <dgm:t>
        <a:bodyPr/>
        <a:lstStyle/>
        <a:p>
          <a:endParaRPr lang="en-US"/>
        </a:p>
      </dgm:t>
    </dgm:pt>
    <dgm:pt modelId="{B32E62E5-F852-4147-9DC9-A7D3FF9D483D}" type="pres">
      <dgm:prSet presAssocID="{D2EC54D8-0448-4BA9-8D93-D74722F0DF44}" presName="vertSpace2" presStyleLbl="node1" presStyleIdx="0" presStyleCnt="3"/>
      <dgm:spPr/>
      <dgm:t>
        <a:bodyPr/>
        <a:lstStyle/>
        <a:p>
          <a:endParaRPr lang="en-US"/>
        </a:p>
      </dgm:t>
    </dgm:pt>
    <dgm:pt modelId="{81805717-C60F-46FC-ABC2-534489316C1A}" type="pres">
      <dgm:prSet presAssocID="{D2EC54D8-0448-4BA9-8D93-D74722F0DF44}" presName="circle2" presStyleLbl="node1" presStyleIdx="1" presStyleCnt="3"/>
      <dgm:spPr/>
      <dgm:t>
        <a:bodyPr/>
        <a:lstStyle/>
        <a:p>
          <a:endParaRPr lang="en-US"/>
        </a:p>
      </dgm:t>
    </dgm:pt>
    <dgm:pt modelId="{A10C6F2D-4B78-4059-9EB4-0E1E2DC329B2}" type="pres">
      <dgm:prSet presAssocID="{D2EC54D8-0448-4BA9-8D93-D74722F0DF44}" presName="rect2" presStyleLbl="alignAcc1" presStyleIdx="1" presStyleCnt="3"/>
      <dgm:spPr/>
      <dgm:t>
        <a:bodyPr/>
        <a:lstStyle/>
        <a:p>
          <a:endParaRPr lang="en-US"/>
        </a:p>
      </dgm:t>
    </dgm:pt>
    <dgm:pt modelId="{6E233285-CCEF-47BD-B73E-FF7E53C55D61}" type="pres">
      <dgm:prSet presAssocID="{C465958A-EDD1-46A8-8632-02DF459DB9F0}" presName="vertSpace3" presStyleLbl="node1" presStyleIdx="1" presStyleCnt="3"/>
      <dgm:spPr/>
      <dgm:t>
        <a:bodyPr/>
        <a:lstStyle/>
        <a:p>
          <a:endParaRPr lang="en-US"/>
        </a:p>
      </dgm:t>
    </dgm:pt>
    <dgm:pt modelId="{7CFAFA6A-F198-4C2B-BA9B-31D54E40EE25}" type="pres">
      <dgm:prSet presAssocID="{C465958A-EDD1-46A8-8632-02DF459DB9F0}" presName="circle3" presStyleLbl="node1" presStyleIdx="2" presStyleCnt="3"/>
      <dgm:spPr/>
      <dgm:t>
        <a:bodyPr/>
        <a:lstStyle/>
        <a:p>
          <a:endParaRPr lang="en-US"/>
        </a:p>
      </dgm:t>
    </dgm:pt>
    <dgm:pt modelId="{B87D9979-B694-43C9-B6C4-1B30D2A73174}" type="pres">
      <dgm:prSet presAssocID="{C465958A-EDD1-46A8-8632-02DF459DB9F0}" presName="rect3" presStyleLbl="alignAcc1" presStyleIdx="2" presStyleCnt="3"/>
      <dgm:spPr/>
      <dgm:t>
        <a:bodyPr/>
        <a:lstStyle/>
        <a:p>
          <a:endParaRPr lang="en-US"/>
        </a:p>
      </dgm:t>
    </dgm:pt>
    <dgm:pt modelId="{9D237C8D-5C30-49E8-92C2-1E5E11780E75}" type="pres">
      <dgm:prSet presAssocID="{1A76580B-9701-44B4-AFEC-539797CED09E}" presName="rect1ParTxNoCh" presStyleLbl="alignAcc1" presStyleIdx="2" presStyleCnt="3">
        <dgm:presLayoutVars>
          <dgm:chMax val="1"/>
          <dgm:bulletEnabled val="1"/>
        </dgm:presLayoutVars>
      </dgm:prSet>
      <dgm:spPr/>
      <dgm:t>
        <a:bodyPr/>
        <a:lstStyle/>
        <a:p>
          <a:endParaRPr lang="en-US"/>
        </a:p>
      </dgm:t>
    </dgm:pt>
    <dgm:pt modelId="{72E3A521-97BE-46B0-9BE2-7A126D1C3292}" type="pres">
      <dgm:prSet presAssocID="{D2EC54D8-0448-4BA9-8D93-D74722F0DF44}" presName="rect2ParTxNoCh" presStyleLbl="alignAcc1" presStyleIdx="2" presStyleCnt="3">
        <dgm:presLayoutVars>
          <dgm:chMax val="1"/>
          <dgm:bulletEnabled val="1"/>
        </dgm:presLayoutVars>
      </dgm:prSet>
      <dgm:spPr/>
      <dgm:t>
        <a:bodyPr/>
        <a:lstStyle/>
        <a:p>
          <a:endParaRPr lang="en-US"/>
        </a:p>
      </dgm:t>
    </dgm:pt>
    <dgm:pt modelId="{473727B5-A32D-4475-AE0C-CFFE7CD2F474}" type="pres">
      <dgm:prSet presAssocID="{C465958A-EDD1-46A8-8632-02DF459DB9F0}" presName="rect3ParTxNoCh" presStyleLbl="alignAcc1" presStyleIdx="2" presStyleCnt="3">
        <dgm:presLayoutVars>
          <dgm:chMax val="1"/>
          <dgm:bulletEnabled val="1"/>
        </dgm:presLayoutVars>
      </dgm:prSet>
      <dgm:spPr/>
      <dgm:t>
        <a:bodyPr/>
        <a:lstStyle/>
        <a:p>
          <a:endParaRPr lang="en-US"/>
        </a:p>
      </dgm:t>
    </dgm:pt>
  </dgm:ptLst>
  <dgm:cxnLst>
    <dgm:cxn modelId="{C4F84BFF-5454-4BFC-8FA1-D3381035ED2B}" srcId="{4705335A-0DA0-4606-9458-3B1E96E5F384}" destId="{1A76580B-9701-44B4-AFEC-539797CED09E}" srcOrd="0" destOrd="0" parTransId="{E256B02F-6E61-4191-967F-0F40F403D87C}" sibTransId="{97170FF8-E012-43E2-B956-ED650C0DF848}"/>
    <dgm:cxn modelId="{D7AEBA46-CEBB-4028-9111-ADE0C764E4FB}" type="presOf" srcId="{4705335A-0DA0-4606-9458-3B1E96E5F384}" destId="{638D67A6-400B-4A98-BC76-6B796D6FA711}" srcOrd="0" destOrd="0" presId="urn:microsoft.com/office/officeart/2005/8/layout/target3"/>
    <dgm:cxn modelId="{669878FA-7A33-4A15-BABE-5A1512F1D2CD}" type="presOf" srcId="{C465958A-EDD1-46A8-8632-02DF459DB9F0}" destId="{473727B5-A32D-4475-AE0C-CFFE7CD2F474}" srcOrd="1" destOrd="0" presId="urn:microsoft.com/office/officeart/2005/8/layout/target3"/>
    <dgm:cxn modelId="{7EC3C0A0-9918-4C85-8016-A8F069D0539A}" type="presOf" srcId="{1A76580B-9701-44B4-AFEC-539797CED09E}" destId="{9D237C8D-5C30-49E8-92C2-1E5E11780E75}" srcOrd="1" destOrd="0" presId="urn:microsoft.com/office/officeart/2005/8/layout/target3"/>
    <dgm:cxn modelId="{49195D2E-2A2B-4D7C-935D-B2B4132B9288}" srcId="{4705335A-0DA0-4606-9458-3B1E96E5F384}" destId="{C465958A-EDD1-46A8-8632-02DF459DB9F0}" srcOrd="2" destOrd="0" parTransId="{8BB97BD9-9128-4A23-B3D2-1DDD050C242A}" sibTransId="{99F62B50-0341-451F-A0E2-E2F26AB2B7FC}"/>
    <dgm:cxn modelId="{101D328C-2677-4076-861E-976882CAC558}" type="presOf" srcId="{D2EC54D8-0448-4BA9-8D93-D74722F0DF44}" destId="{72E3A521-97BE-46B0-9BE2-7A126D1C3292}" srcOrd="1" destOrd="0" presId="urn:microsoft.com/office/officeart/2005/8/layout/target3"/>
    <dgm:cxn modelId="{1C691BBF-E2D8-4506-8A19-1D373166C8F9}" type="presOf" srcId="{D2EC54D8-0448-4BA9-8D93-D74722F0DF44}" destId="{A10C6F2D-4B78-4059-9EB4-0E1E2DC329B2}" srcOrd="0" destOrd="0" presId="urn:microsoft.com/office/officeart/2005/8/layout/target3"/>
    <dgm:cxn modelId="{B91E2DEB-E915-458F-B918-9707074EB51B}" srcId="{4705335A-0DA0-4606-9458-3B1E96E5F384}" destId="{D2EC54D8-0448-4BA9-8D93-D74722F0DF44}" srcOrd="1" destOrd="0" parTransId="{742B9859-D1B8-4587-B567-75651479F08B}" sibTransId="{66ED0FBA-6D79-434D-9541-5D2024176F37}"/>
    <dgm:cxn modelId="{721D5BC3-1E53-4DE1-82D8-E31DED7EFE51}" type="presOf" srcId="{C465958A-EDD1-46A8-8632-02DF459DB9F0}" destId="{B87D9979-B694-43C9-B6C4-1B30D2A73174}" srcOrd="0" destOrd="0" presId="urn:microsoft.com/office/officeart/2005/8/layout/target3"/>
    <dgm:cxn modelId="{2CA6F887-F93F-453B-818A-32C93498F127}" type="presOf" srcId="{1A76580B-9701-44B4-AFEC-539797CED09E}" destId="{0174BD75-BC8A-445B-8B34-3A5858CB788C}" srcOrd="0" destOrd="0" presId="urn:microsoft.com/office/officeart/2005/8/layout/target3"/>
    <dgm:cxn modelId="{DC2EF079-A484-4E71-AE63-952593619779}" type="presParOf" srcId="{638D67A6-400B-4A98-BC76-6B796D6FA711}" destId="{2D0BA10E-0850-411B-9833-09091CCCC4E1}" srcOrd="0" destOrd="0" presId="urn:microsoft.com/office/officeart/2005/8/layout/target3"/>
    <dgm:cxn modelId="{A4D7D477-1ED6-4F18-AFF0-8A1177F21783}" type="presParOf" srcId="{638D67A6-400B-4A98-BC76-6B796D6FA711}" destId="{C23F5CEB-2E89-456D-B0F9-9070798927C5}" srcOrd="1" destOrd="0" presId="urn:microsoft.com/office/officeart/2005/8/layout/target3"/>
    <dgm:cxn modelId="{EE1CE519-C37C-40A2-B06C-A9A4C4D2D663}" type="presParOf" srcId="{638D67A6-400B-4A98-BC76-6B796D6FA711}" destId="{0174BD75-BC8A-445B-8B34-3A5858CB788C}" srcOrd="2" destOrd="0" presId="urn:microsoft.com/office/officeart/2005/8/layout/target3"/>
    <dgm:cxn modelId="{DABD87AF-3A2F-4000-8ECA-82274F05D9E9}" type="presParOf" srcId="{638D67A6-400B-4A98-BC76-6B796D6FA711}" destId="{B32E62E5-F852-4147-9DC9-A7D3FF9D483D}" srcOrd="3" destOrd="0" presId="urn:microsoft.com/office/officeart/2005/8/layout/target3"/>
    <dgm:cxn modelId="{ACB74358-EBCF-4F99-9B0A-126449A9518C}" type="presParOf" srcId="{638D67A6-400B-4A98-BC76-6B796D6FA711}" destId="{81805717-C60F-46FC-ABC2-534489316C1A}" srcOrd="4" destOrd="0" presId="urn:microsoft.com/office/officeart/2005/8/layout/target3"/>
    <dgm:cxn modelId="{E21DA502-B918-4235-A27E-508730C6BDC6}" type="presParOf" srcId="{638D67A6-400B-4A98-BC76-6B796D6FA711}" destId="{A10C6F2D-4B78-4059-9EB4-0E1E2DC329B2}" srcOrd="5" destOrd="0" presId="urn:microsoft.com/office/officeart/2005/8/layout/target3"/>
    <dgm:cxn modelId="{0B138AB2-C66A-4429-BC68-A109BA640B20}" type="presParOf" srcId="{638D67A6-400B-4A98-BC76-6B796D6FA711}" destId="{6E233285-CCEF-47BD-B73E-FF7E53C55D61}" srcOrd="6" destOrd="0" presId="urn:microsoft.com/office/officeart/2005/8/layout/target3"/>
    <dgm:cxn modelId="{55981E22-DD22-4518-85DF-D797BBEFAB2A}" type="presParOf" srcId="{638D67A6-400B-4A98-BC76-6B796D6FA711}" destId="{7CFAFA6A-F198-4C2B-BA9B-31D54E40EE25}" srcOrd="7" destOrd="0" presId="urn:microsoft.com/office/officeart/2005/8/layout/target3"/>
    <dgm:cxn modelId="{2DE1F197-C7E6-4911-B916-E9113FC03AD1}" type="presParOf" srcId="{638D67A6-400B-4A98-BC76-6B796D6FA711}" destId="{B87D9979-B694-43C9-B6C4-1B30D2A73174}" srcOrd="8" destOrd="0" presId="urn:microsoft.com/office/officeart/2005/8/layout/target3"/>
    <dgm:cxn modelId="{3904BD1E-EEAC-40DD-95E3-1465FC15C389}" type="presParOf" srcId="{638D67A6-400B-4A98-BC76-6B796D6FA711}" destId="{9D237C8D-5C30-49E8-92C2-1E5E11780E75}" srcOrd="9" destOrd="0" presId="urn:microsoft.com/office/officeart/2005/8/layout/target3"/>
    <dgm:cxn modelId="{BAE7976A-E3CD-4313-88CB-79666904C80B}" type="presParOf" srcId="{638D67A6-400B-4A98-BC76-6B796D6FA711}" destId="{72E3A521-97BE-46B0-9BE2-7A126D1C3292}" srcOrd="10" destOrd="0" presId="urn:microsoft.com/office/officeart/2005/8/layout/target3"/>
    <dgm:cxn modelId="{61BADB26-702B-4AC5-84A5-5244AAE62BC2}" type="presParOf" srcId="{638D67A6-400B-4A98-BC76-6B796D6FA711}" destId="{473727B5-A32D-4475-AE0C-CFFE7CD2F474}" srcOrd="11"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CC3EAC25-5D16-4224-8DD8-B824D3D2CAAD}"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A7C5B44B-DB49-4431-A47D-13A1CEBCB2E5}">
      <dgm:prSet/>
      <dgm:spPr/>
      <dgm:t>
        <a:bodyPr/>
        <a:lstStyle/>
        <a:p>
          <a:pPr algn="ctr" rtl="0"/>
          <a:r>
            <a:rPr lang="en-US" dirty="0" smtClean="0"/>
            <a:t>FLEXIBLE PATTERN RECOGNITION AND CO-EXISTING PROBABILITIES IN PRAGMATIC POS TAGGING </a:t>
          </a:r>
          <a:endParaRPr lang="en-US" dirty="0"/>
        </a:p>
      </dgm:t>
    </dgm:pt>
    <dgm:pt modelId="{60598F00-29CC-49CC-8294-4E2271DB7397}" type="parTrans" cxnId="{338B4D91-63D1-49B0-BCB0-F6AE9A2D55EF}">
      <dgm:prSet/>
      <dgm:spPr/>
      <dgm:t>
        <a:bodyPr/>
        <a:lstStyle/>
        <a:p>
          <a:endParaRPr lang="en-US"/>
        </a:p>
      </dgm:t>
    </dgm:pt>
    <dgm:pt modelId="{4425F6F5-62DE-4A2B-A296-9215456A3358}" type="sibTrans" cxnId="{338B4D91-63D1-49B0-BCB0-F6AE9A2D55EF}">
      <dgm:prSet/>
      <dgm:spPr/>
      <dgm:t>
        <a:bodyPr/>
        <a:lstStyle/>
        <a:p>
          <a:endParaRPr lang="en-US"/>
        </a:p>
      </dgm:t>
    </dgm:pt>
    <dgm:pt modelId="{A4386DF0-89CE-4FC3-8C3D-F3DB68A950B0}" type="pres">
      <dgm:prSet presAssocID="{CC3EAC25-5D16-4224-8DD8-B824D3D2CAAD}" presName="linear" presStyleCnt="0">
        <dgm:presLayoutVars>
          <dgm:animLvl val="lvl"/>
          <dgm:resizeHandles val="exact"/>
        </dgm:presLayoutVars>
      </dgm:prSet>
      <dgm:spPr/>
      <dgm:t>
        <a:bodyPr/>
        <a:lstStyle/>
        <a:p>
          <a:endParaRPr lang="en-US"/>
        </a:p>
      </dgm:t>
    </dgm:pt>
    <dgm:pt modelId="{0E6C5C46-0DC3-4170-BBE7-51D537553B4D}" type="pres">
      <dgm:prSet presAssocID="{A7C5B44B-DB49-4431-A47D-13A1CEBCB2E5}" presName="parentText" presStyleLbl="node1" presStyleIdx="0" presStyleCnt="1">
        <dgm:presLayoutVars>
          <dgm:chMax val="0"/>
          <dgm:bulletEnabled val="1"/>
        </dgm:presLayoutVars>
      </dgm:prSet>
      <dgm:spPr/>
      <dgm:t>
        <a:bodyPr/>
        <a:lstStyle/>
        <a:p>
          <a:endParaRPr lang="en-US"/>
        </a:p>
      </dgm:t>
    </dgm:pt>
  </dgm:ptLst>
  <dgm:cxnLst>
    <dgm:cxn modelId="{2376A190-F112-4DD8-A781-2610496C1620}" type="presOf" srcId="{A7C5B44B-DB49-4431-A47D-13A1CEBCB2E5}" destId="{0E6C5C46-0DC3-4170-BBE7-51D537553B4D}" srcOrd="0" destOrd="0" presId="urn:microsoft.com/office/officeart/2005/8/layout/vList2"/>
    <dgm:cxn modelId="{8604070F-F9EE-4402-8AED-C50BBC25A59C}" type="presOf" srcId="{CC3EAC25-5D16-4224-8DD8-B824D3D2CAAD}" destId="{A4386DF0-89CE-4FC3-8C3D-F3DB68A950B0}" srcOrd="0" destOrd="0" presId="urn:microsoft.com/office/officeart/2005/8/layout/vList2"/>
    <dgm:cxn modelId="{338B4D91-63D1-49B0-BCB0-F6AE9A2D55EF}" srcId="{CC3EAC25-5D16-4224-8DD8-B824D3D2CAAD}" destId="{A7C5B44B-DB49-4431-A47D-13A1CEBCB2E5}" srcOrd="0" destOrd="0" parTransId="{60598F00-29CC-49CC-8294-4E2271DB7397}" sibTransId="{4425F6F5-62DE-4A2B-A296-9215456A3358}"/>
    <dgm:cxn modelId="{47B9793C-C1A9-4A3C-B164-C85FB0967CAF}" type="presParOf" srcId="{A4386DF0-89CE-4FC3-8C3D-F3DB68A950B0}" destId="{0E6C5C46-0DC3-4170-BBE7-51D537553B4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4016E4D5-8F39-4E7E-BF2D-6E85AE0C24D7}" type="doc">
      <dgm:prSet loTypeId="urn:microsoft.com/office/officeart/2005/8/layout/process1" loCatId="process" qsTypeId="urn:microsoft.com/office/officeart/2005/8/quickstyle/3d1" qsCatId="3D" csTypeId="urn:microsoft.com/office/officeart/2005/8/colors/colorful4" csCatId="colorful"/>
      <dgm:spPr/>
      <dgm:t>
        <a:bodyPr/>
        <a:lstStyle/>
        <a:p>
          <a:endParaRPr lang="en-US"/>
        </a:p>
      </dgm:t>
    </dgm:pt>
    <dgm:pt modelId="{6FEB5A72-AFE5-41BD-8145-CCAEB95C5727}">
      <dgm:prSet/>
      <dgm:spPr/>
      <dgm:t>
        <a:bodyPr/>
        <a:lstStyle/>
        <a:p>
          <a:pPr rtl="0"/>
          <a:r>
            <a:rPr lang="en-GB" smtClean="0"/>
            <a:t>Had the question appeared in the dialog as a straightforward question </a:t>
          </a:r>
          <a:r>
            <a:rPr lang="en-GB" i="1" smtClean="0"/>
            <a:t>(“I don’t know whether or not I should install MS Word?</a:t>
          </a:r>
          <a:r>
            <a:rPr lang="en-GB" smtClean="0"/>
            <a:t>”) without a prefatory set of formulations, the question would have been assigned the value of “1” – the lowest level on the anger/frustration index </a:t>
          </a:r>
          <a:endParaRPr lang="en-US"/>
        </a:p>
      </dgm:t>
    </dgm:pt>
    <dgm:pt modelId="{871045D7-BCF8-4767-8CDF-DDD8C5B444F9}" type="parTrans" cxnId="{D7E27167-BD73-4A73-A8C5-19E3FBD3569D}">
      <dgm:prSet/>
      <dgm:spPr/>
      <dgm:t>
        <a:bodyPr/>
        <a:lstStyle/>
        <a:p>
          <a:endParaRPr lang="en-US"/>
        </a:p>
      </dgm:t>
    </dgm:pt>
    <dgm:pt modelId="{B6ECFACA-35F2-415B-A2C1-936B2C918FFD}" type="sibTrans" cxnId="{D7E27167-BD73-4A73-A8C5-19E3FBD3569D}">
      <dgm:prSet/>
      <dgm:spPr/>
      <dgm:t>
        <a:bodyPr/>
        <a:lstStyle/>
        <a:p>
          <a:endParaRPr lang="en-US"/>
        </a:p>
      </dgm:t>
    </dgm:pt>
    <dgm:pt modelId="{B77BE24A-8E7E-4FE3-922F-859690D1EDBF}">
      <dgm:prSet/>
      <dgm:spPr/>
      <dgm:t>
        <a:bodyPr/>
        <a:lstStyle/>
        <a:p>
          <a:pPr rtl="0"/>
          <a:r>
            <a:rPr lang="en-GB" smtClean="0"/>
            <a:t>But since the question followed two prefatory formulations it was assigned a moderate (to high) level of anger </a:t>
          </a:r>
          <a:endParaRPr lang="en-US"/>
        </a:p>
      </dgm:t>
    </dgm:pt>
    <dgm:pt modelId="{0498B592-D27D-451D-AFFD-CA76D007877D}" type="parTrans" cxnId="{B4E7C47A-4431-478D-8F86-8EFE894C0EB6}">
      <dgm:prSet/>
      <dgm:spPr/>
      <dgm:t>
        <a:bodyPr/>
        <a:lstStyle/>
        <a:p>
          <a:endParaRPr lang="en-US"/>
        </a:p>
      </dgm:t>
    </dgm:pt>
    <dgm:pt modelId="{87D60A4B-95C2-42EC-AD98-7C43CCBC4680}" type="sibTrans" cxnId="{B4E7C47A-4431-478D-8F86-8EFE894C0EB6}">
      <dgm:prSet/>
      <dgm:spPr/>
      <dgm:t>
        <a:bodyPr/>
        <a:lstStyle/>
        <a:p>
          <a:endParaRPr lang="en-US"/>
        </a:p>
      </dgm:t>
    </dgm:pt>
    <dgm:pt modelId="{F46809FB-CC45-4C5D-A06E-38CCCF815106}">
      <dgm:prSet/>
      <dgm:spPr/>
      <dgm:t>
        <a:bodyPr/>
        <a:lstStyle/>
        <a:p>
          <a:pPr rtl="0"/>
          <a:r>
            <a:rPr lang="en-GB" smtClean="0"/>
            <a:t>This example shows how frequency and placement of parsing structures that comprise the sequence package can transform a simple inquiry into a (moderately) angry complaint, which is why it </a:t>
          </a:r>
          <a:r>
            <a:rPr lang="en-US" smtClean="0"/>
            <a:t>imperative for NLU (natural language understanding) algorithms to be guided by probabilities – keeping all of them simultaneously active at all times. </a:t>
          </a:r>
          <a:endParaRPr lang="en-US"/>
        </a:p>
      </dgm:t>
    </dgm:pt>
    <dgm:pt modelId="{4D0DEA5C-0C9E-4486-AC60-AC3080AEDFD6}" type="parTrans" cxnId="{A683DF8E-10B3-4EA8-92A8-820672651743}">
      <dgm:prSet/>
      <dgm:spPr/>
      <dgm:t>
        <a:bodyPr/>
        <a:lstStyle/>
        <a:p>
          <a:endParaRPr lang="en-US"/>
        </a:p>
      </dgm:t>
    </dgm:pt>
    <dgm:pt modelId="{C5F04B76-7843-4969-940C-DE560D881B82}" type="sibTrans" cxnId="{A683DF8E-10B3-4EA8-92A8-820672651743}">
      <dgm:prSet/>
      <dgm:spPr/>
      <dgm:t>
        <a:bodyPr/>
        <a:lstStyle/>
        <a:p>
          <a:endParaRPr lang="en-US"/>
        </a:p>
      </dgm:t>
    </dgm:pt>
    <dgm:pt modelId="{06FD396F-424B-45DE-97D0-5654A0B86FDB}" type="pres">
      <dgm:prSet presAssocID="{4016E4D5-8F39-4E7E-BF2D-6E85AE0C24D7}" presName="Name0" presStyleCnt="0">
        <dgm:presLayoutVars>
          <dgm:dir/>
          <dgm:resizeHandles val="exact"/>
        </dgm:presLayoutVars>
      </dgm:prSet>
      <dgm:spPr/>
      <dgm:t>
        <a:bodyPr/>
        <a:lstStyle/>
        <a:p>
          <a:endParaRPr lang="en-US"/>
        </a:p>
      </dgm:t>
    </dgm:pt>
    <dgm:pt modelId="{0BC9E186-517D-4FD3-BF0C-0DB4459A552B}" type="pres">
      <dgm:prSet presAssocID="{6FEB5A72-AFE5-41BD-8145-CCAEB95C5727}" presName="node" presStyleLbl="node1" presStyleIdx="0" presStyleCnt="3">
        <dgm:presLayoutVars>
          <dgm:bulletEnabled val="1"/>
        </dgm:presLayoutVars>
      </dgm:prSet>
      <dgm:spPr/>
      <dgm:t>
        <a:bodyPr/>
        <a:lstStyle/>
        <a:p>
          <a:endParaRPr lang="en-US"/>
        </a:p>
      </dgm:t>
    </dgm:pt>
    <dgm:pt modelId="{CB0E01C0-99B8-4397-AF72-A33D5D17BA2D}" type="pres">
      <dgm:prSet presAssocID="{B6ECFACA-35F2-415B-A2C1-936B2C918FFD}" presName="sibTrans" presStyleLbl="sibTrans2D1" presStyleIdx="0" presStyleCnt="2"/>
      <dgm:spPr/>
      <dgm:t>
        <a:bodyPr/>
        <a:lstStyle/>
        <a:p>
          <a:endParaRPr lang="en-US"/>
        </a:p>
      </dgm:t>
    </dgm:pt>
    <dgm:pt modelId="{F37A06BE-32EC-42F5-829B-5F3B178520C8}" type="pres">
      <dgm:prSet presAssocID="{B6ECFACA-35F2-415B-A2C1-936B2C918FFD}" presName="connectorText" presStyleLbl="sibTrans2D1" presStyleIdx="0" presStyleCnt="2"/>
      <dgm:spPr/>
      <dgm:t>
        <a:bodyPr/>
        <a:lstStyle/>
        <a:p>
          <a:endParaRPr lang="en-US"/>
        </a:p>
      </dgm:t>
    </dgm:pt>
    <dgm:pt modelId="{83694114-61D5-488A-850D-2CF9DA10F975}" type="pres">
      <dgm:prSet presAssocID="{B77BE24A-8E7E-4FE3-922F-859690D1EDBF}" presName="node" presStyleLbl="node1" presStyleIdx="1" presStyleCnt="3">
        <dgm:presLayoutVars>
          <dgm:bulletEnabled val="1"/>
        </dgm:presLayoutVars>
      </dgm:prSet>
      <dgm:spPr/>
      <dgm:t>
        <a:bodyPr/>
        <a:lstStyle/>
        <a:p>
          <a:endParaRPr lang="en-US"/>
        </a:p>
      </dgm:t>
    </dgm:pt>
    <dgm:pt modelId="{D6D0128A-03CD-4206-8E45-DEDF0BFC0A9A}" type="pres">
      <dgm:prSet presAssocID="{87D60A4B-95C2-42EC-AD98-7C43CCBC4680}" presName="sibTrans" presStyleLbl="sibTrans2D1" presStyleIdx="1" presStyleCnt="2"/>
      <dgm:spPr/>
      <dgm:t>
        <a:bodyPr/>
        <a:lstStyle/>
        <a:p>
          <a:endParaRPr lang="en-US"/>
        </a:p>
      </dgm:t>
    </dgm:pt>
    <dgm:pt modelId="{DC3176E3-8A98-47B4-8178-7D9F419D660B}" type="pres">
      <dgm:prSet presAssocID="{87D60A4B-95C2-42EC-AD98-7C43CCBC4680}" presName="connectorText" presStyleLbl="sibTrans2D1" presStyleIdx="1" presStyleCnt="2"/>
      <dgm:spPr/>
      <dgm:t>
        <a:bodyPr/>
        <a:lstStyle/>
        <a:p>
          <a:endParaRPr lang="en-US"/>
        </a:p>
      </dgm:t>
    </dgm:pt>
    <dgm:pt modelId="{CF911C3B-13D1-4C9D-A09B-9A72E5FA5E96}" type="pres">
      <dgm:prSet presAssocID="{F46809FB-CC45-4C5D-A06E-38CCCF815106}" presName="node" presStyleLbl="node1" presStyleIdx="2" presStyleCnt="3">
        <dgm:presLayoutVars>
          <dgm:bulletEnabled val="1"/>
        </dgm:presLayoutVars>
      </dgm:prSet>
      <dgm:spPr/>
      <dgm:t>
        <a:bodyPr/>
        <a:lstStyle/>
        <a:p>
          <a:endParaRPr lang="en-US"/>
        </a:p>
      </dgm:t>
    </dgm:pt>
  </dgm:ptLst>
  <dgm:cxnLst>
    <dgm:cxn modelId="{63108A17-6B95-41E8-92FA-44C3E9D17E39}" type="presOf" srcId="{F46809FB-CC45-4C5D-A06E-38CCCF815106}" destId="{CF911C3B-13D1-4C9D-A09B-9A72E5FA5E96}" srcOrd="0" destOrd="0" presId="urn:microsoft.com/office/officeart/2005/8/layout/process1"/>
    <dgm:cxn modelId="{52DBC7EA-3357-423F-8620-B32F259FF805}" type="presOf" srcId="{87D60A4B-95C2-42EC-AD98-7C43CCBC4680}" destId="{DC3176E3-8A98-47B4-8178-7D9F419D660B}" srcOrd="1" destOrd="0" presId="urn:microsoft.com/office/officeart/2005/8/layout/process1"/>
    <dgm:cxn modelId="{D7E27167-BD73-4A73-A8C5-19E3FBD3569D}" srcId="{4016E4D5-8F39-4E7E-BF2D-6E85AE0C24D7}" destId="{6FEB5A72-AFE5-41BD-8145-CCAEB95C5727}" srcOrd="0" destOrd="0" parTransId="{871045D7-BCF8-4767-8CDF-DDD8C5B444F9}" sibTransId="{B6ECFACA-35F2-415B-A2C1-936B2C918FFD}"/>
    <dgm:cxn modelId="{11459962-8089-4EFC-BECB-CDF3FE25517F}" type="presOf" srcId="{4016E4D5-8F39-4E7E-BF2D-6E85AE0C24D7}" destId="{06FD396F-424B-45DE-97D0-5654A0B86FDB}" srcOrd="0" destOrd="0" presId="urn:microsoft.com/office/officeart/2005/8/layout/process1"/>
    <dgm:cxn modelId="{C684CE29-82E5-463C-8DC8-F74838DD1C10}" type="presOf" srcId="{B77BE24A-8E7E-4FE3-922F-859690D1EDBF}" destId="{83694114-61D5-488A-850D-2CF9DA10F975}" srcOrd="0" destOrd="0" presId="urn:microsoft.com/office/officeart/2005/8/layout/process1"/>
    <dgm:cxn modelId="{95BF8E47-4C98-4123-BD40-33F8E6494529}" type="presOf" srcId="{B6ECFACA-35F2-415B-A2C1-936B2C918FFD}" destId="{F37A06BE-32EC-42F5-829B-5F3B178520C8}" srcOrd="1" destOrd="0" presId="urn:microsoft.com/office/officeart/2005/8/layout/process1"/>
    <dgm:cxn modelId="{835C9320-1E50-498D-91A3-38D8C919E880}" type="presOf" srcId="{87D60A4B-95C2-42EC-AD98-7C43CCBC4680}" destId="{D6D0128A-03CD-4206-8E45-DEDF0BFC0A9A}" srcOrd="0" destOrd="0" presId="urn:microsoft.com/office/officeart/2005/8/layout/process1"/>
    <dgm:cxn modelId="{B4E7C47A-4431-478D-8F86-8EFE894C0EB6}" srcId="{4016E4D5-8F39-4E7E-BF2D-6E85AE0C24D7}" destId="{B77BE24A-8E7E-4FE3-922F-859690D1EDBF}" srcOrd="1" destOrd="0" parTransId="{0498B592-D27D-451D-AFFD-CA76D007877D}" sibTransId="{87D60A4B-95C2-42EC-AD98-7C43CCBC4680}"/>
    <dgm:cxn modelId="{5A5D0357-0034-4B00-8545-CE0855315FBD}" type="presOf" srcId="{6FEB5A72-AFE5-41BD-8145-CCAEB95C5727}" destId="{0BC9E186-517D-4FD3-BF0C-0DB4459A552B}" srcOrd="0" destOrd="0" presId="urn:microsoft.com/office/officeart/2005/8/layout/process1"/>
    <dgm:cxn modelId="{A683DF8E-10B3-4EA8-92A8-820672651743}" srcId="{4016E4D5-8F39-4E7E-BF2D-6E85AE0C24D7}" destId="{F46809FB-CC45-4C5D-A06E-38CCCF815106}" srcOrd="2" destOrd="0" parTransId="{4D0DEA5C-0C9E-4486-AC60-AC3080AEDFD6}" sibTransId="{C5F04B76-7843-4969-940C-DE560D881B82}"/>
    <dgm:cxn modelId="{F0F4BBF0-C1A6-4DC7-9977-FD689C00F75F}" type="presOf" srcId="{B6ECFACA-35F2-415B-A2C1-936B2C918FFD}" destId="{CB0E01C0-99B8-4397-AF72-A33D5D17BA2D}" srcOrd="0" destOrd="0" presId="urn:microsoft.com/office/officeart/2005/8/layout/process1"/>
    <dgm:cxn modelId="{C2BAA652-8F83-44C5-8B9F-BF6F4095DA66}" type="presParOf" srcId="{06FD396F-424B-45DE-97D0-5654A0B86FDB}" destId="{0BC9E186-517D-4FD3-BF0C-0DB4459A552B}" srcOrd="0" destOrd="0" presId="urn:microsoft.com/office/officeart/2005/8/layout/process1"/>
    <dgm:cxn modelId="{56EBE9B4-6880-44A7-8644-28D9EC321EE3}" type="presParOf" srcId="{06FD396F-424B-45DE-97D0-5654A0B86FDB}" destId="{CB0E01C0-99B8-4397-AF72-A33D5D17BA2D}" srcOrd="1" destOrd="0" presId="urn:microsoft.com/office/officeart/2005/8/layout/process1"/>
    <dgm:cxn modelId="{A1ECA978-F726-404E-9BB7-F4AAB5ADDA46}" type="presParOf" srcId="{CB0E01C0-99B8-4397-AF72-A33D5D17BA2D}" destId="{F37A06BE-32EC-42F5-829B-5F3B178520C8}" srcOrd="0" destOrd="0" presId="urn:microsoft.com/office/officeart/2005/8/layout/process1"/>
    <dgm:cxn modelId="{283F0DF9-58FE-4B0E-977B-04299684687B}" type="presParOf" srcId="{06FD396F-424B-45DE-97D0-5654A0B86FDB}" destId="{83694114-61D5-488A-850D-2CF9DA10F975}" srcOrd="2" destOrd="0" presId="urn:microsoft.com/office/officeart/2005/8/layout/process1"/>
    <dgm:cxn modelId="{698D1490-ED11-42AC-BD4A-D0152D1F766A}" type="presParOf" srcId="{06FD396F-424B-45DE-97D0-5654A0B86FDB}" destId="{D6D0128A-03CD-4206-8E45-DEDF0BFC0A9A}" srcOrd="3" destOrd="0" presId="urn:microsoft.com/office/officeart/2005/8/layout/process1"/>
    <dgm:cxn modelId="{38C0CD65-7653-4BAA-84B6-E676F8CDDE6F}" type="presParOf" srcId="{D6D0128A-03CD-4206-8E45-DEDF0BFC0A9A}" destId="{DC3176E3-8A98-47B4-8178-7D9F419D660B}" srcOrd="0" destOrd="0" presId="urn:microsoft.com/office/officeart/2005/8/layout/process1"/>
    <dgm:cxn modelId="{A90865EA-8298-4EB5-A83B-2A23B6F5F34A}" type="presParOf" srcId="{06FD396F-424B-45DE-97D0-5654A0B86FDB}" destId="{CF911C3B-13D1-4C9D-A09B-9A72E5FA5E96}"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F45F4387-4FB5-4AE0-A6E4-A93631914AB0}" type="doc">
      <dgm:prSet loTypeId="urn:microsoft.com/office/officeart/2005/8/layout/target3" loCatId="relationship" qsTypeId="urn:microsoft.com/office/officeart/2005/8/quickstyle/3d3" qsCatId="3D" csTypeId="urn:microsoft.com/office/officeart/2005/8/colors/accent1_2" csCatId="accent1"/>
      <dgm:spPr/>
      <dgm:t>
        <a:bodyPr/>
        <a:lstStyle/>
        <a:p>
          <a:endParaRPr lang="en-US"/>
        </a:p>
      </dgm:t>
    </dgm:pt>
    <dgm:pt modelId="{B8019017-2002-4434-A813-7352A804CD9C}">
      <dgm:prSet/>
      <dgm:spPr/>
      <dgm:t>
        <a:bodyPr/>
        <a:lstStyle/>
        <a:p>
          <a:pPr rtl="0"/>
          <a:r>
            <a:rPr lang="en-US" dirty="0" smtClean="0"/>
            <a:t>WIRETAPPED COMMUNICATIONS: CALCULATING COLLUSION INDEX </a:t>
          </a:r>
          <a:endParaRPr lang="en-US" dirty="0"/>
        </a:p>
      </dgm:t>
    </dgm:pt>
    <dgm:pt modelId="{EF2959CB-1FE5-4EF2-B245-8425887AFF41}" type="parTrans" cxnId="{79C1C30B-FBC5-434A-98BF-F1B3CFE9BDA7}">
      <dgm:prSet/>
      <dgm:spPr/>
      <dgm:t>
        <a:bodyPr/>
        <a:lstStyle/>
        <a:p>
          <a:endParaRPr lang="en-US"/>
        </a:p>
      </dgm:t>
    </dgm:pt>
    <dgm:pt modelId="{18B7069A-3278-494B-8187-F643FB5AB1B7}" type="sibTrans" cxnId="{79C1C30B-FBC5-434A-98BF-F1B3CFE9BDA7}">
      <dgm:prSet/>
      <dgm:spPr/>
      <dgm:t>
        <a:bodyPr/>
        <a:lstStyle/>
        <a:p>
          <a:endParaRPr lang="en-US"/>
        </a:p>
      </dgm:t>
    </dgm:pt>
    <dgm:pt modelId="{23F4C279-1BF5-45FE-B273-76D9B69D0164}" type="pres">
      <dgm:prSet presAssocID="{F45F4387-4FB5-4AE0-A6E4-A93631914AB0}" presName="Name0" presStyleCnt="0">
        <dgm:presLayoutVars>
          <dgm:chMax val="7"/>
          <dgm:dir/>
          <dgm:animLvl val="lvl"/>
          <dgm:resizeHandles val="exact"/>
        </dgm:presLayoutVars>
      </dgm:prSet>
      <dgm:spPr/>
      <dgm:t>
        <a:bodyPr/>
        <a:lstStyle/>
        <a:p>
          <a:endParaRPr lang="en-US"/>
        </a:p>
      </dgm:t>
    </dgm:pt>
    <dgm:pt modelId="{6542B977-5EF8-43F5-9F11-E42A26DF3AE8}" type="pres">
      <dgm:prSet presAssocID="{B8019017-2002-4434-A813-7352A804CD9C}" presName="circle1" presStyleLbl="node1" presStyleIdx="0" presStyleCnt="1"/>
      <dgm:spPr/>
      <dgm:t>
        <a:bodyPr/>
        <a:lstStyle/>
        <a:p>
          <a:endParaRPr lang="en-US"/>
        </a:p>
      </dgm:t>
    </dgm:pt>
    <dgm:pt modelId="{AFF8389D-A003-49A0-917A-79E271F15764}" type="pres">
      <dgm:prSet presAssocID="{B8019017-2002-4434-A813-7352A804CD9C}" presName="space" presStyleCnt="0"/>
      <dgm:spPr/>
      <dgm:t>
        <a:bodyPr/>
        <a:lstStyle/>
        <a:p>
          <a:endParaRPr lang="en-US"/>
        </a:p>
      </dgm:t>
    </dgm:pt>
    <dgm:pt modelId="{DF1B6D61-7038-4A11-B945-CF475429807E}" type="pres">
      <dgm:prSet presAssocID="{B8019017-2002-4434-A813-7352A804CD9C}" presName="rect1" presStyleLbl="alignAcc1" presStyleIdx="0" presStyleCnt="1"/>
      <dgm:spPr/>
      <dgm:t>
        <a:bodyPr/>
        <a:lstStyle/>
        <a:p>
          <a:endParaRPr lang="en-US"/>
        </a:p>
      </dgm:t>
    </dgm:pt>
    <dgm:pt modelId="{2842C01E-48A7-4542-92BC-6C72ED17AB5A}" type="pres">
      <dgm:prSet presAssocID="{B8019017-2002-4434-A813-7352A804CD9C}" presName="rect1ParTxNoCh" presStyleLbl="alignAcc1" presStyleIdx="0" presStyleCnt="1">
        <dgm:presLayoutVars>
          <dgm:chMax val="1"/>
          <dgm:bulletEnabled val="1"/>
        </dgm:presLayoutVars>
      </dgm:prSet>
      <dgm:spPr/>
      <dgm:t>
        <a:bodyPr/>
        <a:lstStyle/>
        <a:p>
          <a:endParaRPr lang="en-US"/>
        </a:p>
      </dgm:t>
    </dgm:pt>
  </dgm:ptLst>
  <dgm:cxnLst>
    <dgm:cxn modelId="{AB562C00-7A57-48F2-BED4-BF8B34FF23EF}" type="presOf" srcId="{B8019017-2002-4434-A813-7352A804CD9C}" destId="{DF1B6D61-7038-4A11-B945-CF475429807E}" srcOrd="0" destOrd="0" presId="urn:microsoft.com/office/officeart/2005/8/layout/target3"/>
    <dgm:cxn modelId="{5EE47DCD-52CC-4498-AC60-4AF3DB6C4C82}" type="presOf" srcId="{B8019017-2002-4434-A813-7352A804CD9C}" destId="{2842C01E-48A7-4542-92BC-6C72ED17AB5A}" srcOrd="1" destOrd="0" presId="urn:microsoft.com/office/officeart/2005/8/layout/target3"/>
    <dgm:cxn modelId="{79C1C30B-FBC5-434A-98BF-F1B3CFE9BDA7}" srcId="{F45F4387-4FB5-4AE0-A6E4-A93631914AB0}" destId="{B8019017-2002-4434-A813-7352A804CD9C}" srcOrd="0" destOrd="0" parTransId="{EF2959CB-1FE5-4EF2-B245-8425887AFF41}" sibTransId="{18B7069A-3278-494B-8187-F643FB5AB1B7}"/>
    <dgm:cxn modelId="{66B4DCD9-31E6-409A-AF9B-567D1F5EE0C8}" type="presOf" srcId="{F45F4387-4FB5-4AE0-A6E4-A93631914AB0}" destId="{23F4C279-1BF5-45FE-B273-76D9B69D0164}" srcOrd="0" destOrd="0" presId="urn:microsoft.com/office/officeart/2005/8/layout/target3"/>
    <dgm:cxn modelId="{62AC19C3-AE4B-4B00-BC1C-D8ADD7EE3EB1}" type="presParOf" srcId="{23F4C279-1BF5-45FE-B273-76D9B69D0164}" destId="{6542B977-5EF8-43F5-9F11-E42A26DF3AE8}" srcOrd="0" destOrd="0" presId="urn:microsoft.com/office/officeart/2005/8/layout/target3"/>
    <dgm:cxn modelId="{518DD57E-FDAE-46EE-97F3-D34F1515CA46}" type="presParOf" srcId="{23F4C279-1BF5-45FE-B273-76D9B69D0164}" destId="{AFF8389D-A003-49A0-917A-79E271F15764}" srcOrd="1" destOrd="0" presId="urn:microsoft.com/office/officeart/2005/8/layout/target3"/>
    <dgm:cxn modelId="{EE65B5BE-F557-491E-9D0B-7DCFF15B0C50}" type="presParOf" srcId="{23F4C279-1BF5-45FE-B273-76D9B69D0164}" destId="{DF1B6D61-7038-4A11-B945-CF475429807E}" srcOrd="2" destOrd="0" presId="urn:microsoft.com/office/officeart/2005/8/layout/target3"/>
    <dgm:cxn modelId="{C8BA194F-838C-409B-AB93-619EA6177C57}" type="presParOf" srcId="{23F4C279-1BF5-45FE-B273-76D9B69D0164}" destId="{2842C01E-48A7-4542-92BC-6C72ED17AB5A}"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5470BB23-3789-4DAB-BD7B-8EBE2313E547}" type="doc">
      <dgm:prSet loTypeId="urn:microsoft.com/office/officeart/2005/8/layout/target3" loCatId="relationship" qsTypeId="urn:microsoft.com/office/officeart/2005/8/quickstyle/3d3" qsCatId="3D" csTypeId="urn:microsoft.com/office/officeart/2005/8/colors/accent1_2" csCatId="accent1" phldr="1"/>
      <dgm:spPr/>
      <dgm:t>
        <a:bodyPr/>
        <a:lstStyle/>
        <a:p>
          <a:endParaRPr lang="en-US"/>
        </a:p>
      </dgm:t>
    </dgm:pt>
    <dgm:pt modelId="{0B4FBDB4-BAA5-4BE6-8E81-491F8707D5A0}">
      <dgm:prSet/>
      <dgm:spPr/>
      <dgm:t>
        <a:bodyPr/>
        <a:lstStyle/>
        <a:p>
          <a:pPr algn="l" rtl="0"/>
          <a:r>
            <a:rPr lang="en-US" dirty="0" smtClean="0"/>
            <a:t>Speaker “A” is trying to educate Speaker “B” about a very important new meeting place right at the tip of the Brooklyn Bridge. Any confusion or misunderstanding about this meeting place could spoil the plans. </a:t>
          </a:r>
          <a:br>
            <a:rPr lang="en-US" dirty="0" smtClean="0"/>
          </a:br>
          <a:r>
            <a:rPr lang="en-US" dirty="0" smtClean="0"/>
            <a:t/>
          </a:r>
          <a:br>
            <a:rPr lang="en-US" dirty="0" smtClean="0"/>
          </a:br>
          <a:r>
            <a:rPr lang="en-US" dirty="0" smtClean="0"/>
            <a:t>But Speaker “A” is very clever: </a:t>
          </a:r>
          <a:br>
            <a:rPr lang="en-US" dirty="0" smtClean="0"/>
          </a:br>
          <a:r>
            <a:rPr lang="en-US" dirty="0" smtClean="0"/>
            <a:t/>
          </a:r>
          <a:br>
            <a:rPr lang="en-US" dirty="0" smtClean="0"/>
          </a:br>
          <a:r>
            <a:rPr lang="en-US" dirty="0" smtClean="0"/>
            <a:t>First, he stays away from buzz words (such as naming a bridge, a tunnel or a street).</a:t>
          </a:r>
          <a:br>
            <a:rPr lang="en-US" dirty="0" smtClean="0"/>
          </a:br>
          <a:r>
            <a:rPr lang="en-US" dirty="0" smtClean="0"/>
            <a:t/>
          </a:r>
          <a:br>
            <a:rPr lang="en-US" dirty="0" smtClean="0"/>
          </a:br>
          <a:r>
            <a:rPr lang="en-US" dirty="0" smtClean="0"/>
            <a:t>Second, he refrains from using any prefaces or explanations to the other speaker about how vital it is to have these instructions - which are critical to carrying out the plans and operations - perfectly understood by the other speaker.</a:t>
          </a:r>
          <a:endParaRPr lang="en-US" dirty="0"/>
        </a:p>
      </dgm:t>
    </dgm:pt>
    <dgm:pt modelId="{E3F026F6-B19D-45CE-99D1-722B22105F1D}" type="parTrans" cxnId="{8C88BB91-3407-4310-A612-052842A0BD3A}">
      <dgm:prSet/>
      <dgm:spPr/>
      <dgm:t>
        <a:bodyPr/>
        <a:lstStyle/>
        <a:p>
          <a:endParaRPr lang="en-US"/>
        </a:p>
      </dgm:t>
    </dgm:pt>
    <dgm:pt modelId="{B5A6AC79-4C08-4552-A521-FFBE8140CEF6}" type="sibTrans" cxnId="{8C88BB91-3407-4310-A612-052842A0BD3A}">
      <dgm:prSet/>
      <dgm:spPr/>
      <dgm:t>
        <a:bodyPr/>
        <a:lstStyle/>
        <a:p>
          <a:endParaRPr lang="en-US"/>
        </a:p>
      </dgm:t>
    </dgm:pt>
    <dgm:pt modelId="{E7D5427F-33BB-40A1-AC46-91098582B022}" type="pres">
      <dgm:prSet presAssocID="{5470BB23-3789-4DAB-BD7B-8EBE2313E547}" presName="Name0" presStyleCnt="0">
        <dgm:presLayoutVars>
          <dgm:chMax val="7"/>
          <dgm:dir/>
          <dgm:animLvl val="lvl"/>
          <dgm:resizeHandles val="exact"/>
        </dgm:presLayoutVars>
      </dgm:prSet>
      <dgm:spPr/>
      <dgm:t>
        <a:bodyPr/>
        <a:lstStyle/>
        <a:p>
          <a:endParaRPr lang="en-US"/>
        </a:p>
      </dgm:t>
    </dgm:pt>
    <dgm:pt modelId="{ABC2A05A-CE24-41F9-8D33-03A0C3744D80}" type="pres">
      <dgm:prSet presAssocID="{0B4FBDB4-BAA5-4BE6-8E81-491F8707D5A0}" presName="circle1" presStyleLbl="node1" presStyleIdx="0" presStyleCnt="1"/>
      <dgm:spPr/>
      <dgm:t>
        <a:bodyPr/>
        <a:lstStyle/>
        <a:p>
          <a:endParaRPr lang="en-US"/>
        </a:p>
      </dgm:t>
    </dgm:pt>
    <dgm:pt modelId="{184609A7-8FBF-4035-A332-83ACD7E24ABD}" type="pres">
      <dgm:prSet presAssocID="{0B4FBDB4-BAA5-4BE6-8E81-491F8707D5A0}" presName="space" presStyleCnt="0"/>
      <dgm:spPr/>
      <dgm:t>
        <a:bodyPr/>
        <a:lstStyle/>
        <a:p>
          <a:endParaRPr lang="en-US"/>
        </a:p>
      </dgm:t>
    </dgm:pt>
    <dgm:pt modelId="{CF51CBB3-F292-4025-8CDC-97D7ED01FCEC}" type="pres">
      <dgm:prSet presAssocID="{0B4FBDB4-BAA5-4BE6-8E81-491F8707D5A0}" presName="rect1" presStyleLbl="alignAcc1" presStyleIdx="0" presStyleCnt="1" custLinFactNeighborX="386"/>
      <dgm:spPr/>
      <dgm:t>
        <a:bodyPr/>
        <a:lstStyle/>
        <a:p>
          <a:endParaRPr lang="en-US"/>
        </a:p>
      </dgm:t>
    </dgm:pt>
    <dgm:pt modelId="{91CA0A7F-AF76-4E72-8A0C-B71D36962AD3}" type="pres">
      <dgm:prSet presAssocID="{0B4FBDB4-BAA5-4BE6-8E81-491F8707D5A0}" presName="rect1ParTxNoCh" presStyleLbl="alignAcc1" presStyleIdx="0" presStyleCnt="1">
        <dgm:presLayoutVars>
          <dgm:chMax val="1"/>
          <dgm:bulletEnabled val="1"/>
        </dgm:presLayoutVars>
      </dgm:prSet>
      <dgm:spPr/>
      <dgm:t>
        <a:bodyPr/>
        <a:lstStyle/>
        <a:p>
          <a:endParaRPr lang="en-US"/>
        </a:p>
      </dgm:t>
    </dgm:pt>
  </dgm:ptLst>
  <dgm:cxnLst>
    <dgm:cxn modelId="{8C88BB91-3407-4310-A612-052842A0BD3A}" srcId="{5470BB23-3789-4DAB-BD7B-8EBE2313E547}" destId="{0B4FBDB4-BAA5-4BE6-8E81-491F8707D5A0}" srcOrd="0" destOrd="0" parTransId="{E3F026F6-B19D-45CE-99D1-722B22105F1D}" sibTransId="{B5A6AC79-4C08-4552-A521-FFBE8140CEF6}"/>
    <dgm:cxn modelId="{62F58AC2-872D-4F73-871B-89F2D35AD9D9}" type="presOf" srcId="{0B4FBDB4-BAA5-4BE6-8E81-491F8707D5A0}" destId="{91CA0A7F-AF76-4E72-8A0C-B71D36962AD3}" srcOrd="1" destOrd="0" presId="urn:microsoft.com/office/officeart/2005/8/layout/target3"/>
    <dgm:cxn modelId="{FB8842CE-1871-492F-BC31-0E392F342D40}" type="presOf" srcId="{0B4FBDB4-BAA5-4BE6-8E81-491F8707D5A0}" destId="{CF51CBB3-F292-4025-8CDC-97D7ED01FCEC}" srcOrd="0" destOrd="0" presId="urn:microsoft.com/office/officeart/2005/8/layout/target3"/>
    <dgm:cxn modelId="{72AA0D19-D1D0-4519-8B3B-38707FFC6DFD}" type="presOf" srcId="{5470BB23-3789-4DAB-BD7B-8EBE2313E547}" destId="{E7D5427F-33BB-40A1-AC46-91098582B022}" srcOrd="0" destOrd="0" presId="urn:microsoft.com/office/officeart/2005/8/layout/target3"/>
    <dgm:cxn modelId="{4E514B01-9D96-428F-AB6F-8E553AA1105B}" type="presParOf" srcId="{E7D5427F-33BB-40A1-AC46-91098582B022}" destId="{ABC2A05A-CE24-41F9-8D33-03A0C3744D80}" srcOrd="0" destOrd="0" presId="urn:microsoft.com/office/officeart/2005/8/layout/target3"/>
    <dgm:cxn modelId="{4FFF1F58-6427-4C13-8500-5E045BB7BE6A}" type="presParOf" srcId="{E7D5427F-33BB-40A1-AC46-91098582B022}" destId="{184609A7-8FBF-4035-A332-83ACD7E24ABD}" srcOrd="1" destOrd="0" presId="urn:microsoft.com/office/officeart/2005/8/layout/target3"/>
    <dgm:cxn modelId="{0107B3F0-6DE3-4935-9C19-78266BBE3678}" type="presParOf" srcId="{E7D5427F-33BB-40A1-AC46-91098582B022}" destId="{CF51CBB3-F292-4025-8CDC-97D7ED01FCEC}" srcOrd="2" destOrd="0" presId="urn:microsoft.com/office/officeart/2005/8/layout/target3"/>
    <dgm:cxn modelId="{453C32D6-0362-4481-8C74-4DE5024DA657}" type="presParOf" srcId="{E7D5427F-33BB-40A1-AC46-91098582B022}" destId="{91CA0A7F-AF76-4E72-8A0C-B71D36962AD3}" srcOrd="3"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D67FF1DB-16DF-4AFA-A695-7C16A3BDDB91}"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3ED1EFB7-88FC-4D28-B76E-18134B3F24BB}">
      <dgm:prSet/>
      <dgm:spPr/>
      <dgm:t>
        <a:bodyPr/>
        <a:lstStyle/>
        <a:p>
          <a:pPr rtl="0"/>
          <a:r>
            <a:rPr lang="en-US" smtClean="0"/>
            <a:t>DIALOG SAMPLE</a:t>
          </a:r>
          <a:endParaRPr lang="en-US"/>
        </a:p>
      </dgm:t>
    </dgm:pt>
    <dgm:pt modelId="{BBF5EFEF-F3CD-440D-95B9-18C430091949}" type="parTrans" cxnId="{70D49710-2E17-47B9-8E33-098F3E47C910}">
      <dgm:prSet/>
      <dgm:spPr/>
      <dgm:t>
        <a:bodyPr/>
        <a:lstStyle/>
        <a:p>
          <a:endParaRPr lang="en-US"/>
        </a:p>
      </dgm:t>
    </dgm:pt>
    <dgm:pt modelId="{69E0249D-A45B-4540-9150-18B7327B92CB}" type="sibTrans" cxnId="{70D49710-2E17-47B9-8E33-098F3E47C910}">
      <dgm:prSet/>
      <dgm:spPr/>
      <dgm:t>
        <a:bodyPr/>
        <a:lstStyle/>
        <a:p>
          <a:endParaRPr lang="en-US"/>
        </a:p>
      </dgm:t>
    </dgm:pt>
    <dgm:pt modelId="{495FFB33-4EA6-4EEE-BFA4-F38FDE493BB3}" type="pres">
      <dgm:prSet presAssocID="{D67FF1DB-16DF-4AFA-A695-7C16A3BDDB91}" presName="Name0" presStyleCnt="0">
        <dgm:presLayoutVars>
          <dgm:chMax val="7"/>
          <dgm:dir/>
          <dgm:animLvl val="lvl"/>
          <dgm:resizeHandles val="exact"/>
        </dgm:presLayoutVars>
      </dgm:prSet>
      <dgm:spPr/>
      <dgm:t>
        <a:bodyPr/>
        <a:lstStyle/>
        <a:p>
          <a:endParaRPr lang="en-US"/>
        </a:p>
      </dgm:t>
    </dgm:pt>
    <dgm:pt modelId="{9AA79DB2-6E43-4F77-BE64-89205E2E20CA}" type="pres">
      <dgm:prSet presAssocID="{3ED1EFB7-88FC-4D28-B76E-18134B3F24BB}" presName="circle1" presStyleLbl="node1" presStyleIdx="0" presStyleCnt="1"/>
      <dgm:spPr/>
    </dgm:pt>
    <dgm:pt modelId="{ECD5C0A2-E047-4C88-8BC1-4AD00A708500}" type="pres">
      <dgm:prSet presAssocID="{3ED1EFB7-88FC-4D28-B76E-18134B3F24BB}" presName="space" presStyleCnt="0"/>
      <dgm:spPr/>
    </dgm:pt>
    <dgm:pt modelId="{C1C54363-4B17-45E4-8BA2-2C40AD29F526}" type="pres">
      <dgm:prSet presAssocID="{3ED1EFB7-88FC-4D28-B76E-18134B3F24BB}" presName="rect1" presStyleLbl="alignAcc1" presStyleIdx="0" presStyleCnt="1"/>
      <dgm:spPr/>
      <dgm:t>
        <a:bodyPr/>
        <a:lstStyle/>
        <a:p>
          <a:endParaRPr lang="en-US"/>
        </a:p>
      </dgm:t>
    </dgm:pt>
    <dgm:pt modelId="{23BC00E8-3988-434D-8FB1-22C3F2CEEA5C}" type="pres">
      <dgm:prSet presAssocID="{3ED1EFB7-88FC-4D28-B76E-18134B3F24BB}" presName="rect1ParTxNoCh" presStyleLbl="alignAcc1" presStyleIdx="0" presStyleCnt="1">
        <dgm:presLayoutVars>
          <dgm:chMax val="1"/>
          <dgm:bulletEnabled val="1"/>
        </dgm:presLayoutVars>
      </dgm:prSet>
      <dgm:spPr/>
      <dgm:t>
        <a:bodyPr/>
        <a:lstStyle/>
        <a:p>
          <a:endParaRPr lang="en-US"/>
        </a:p>
      </dgm:t>
    </dgm:pt>
  </dgm:ptLst>
  <dgm:cxnLst>
    <dgm:cxn modelId="{70D49710-2E17-47B9-8E33-098F3E47C910}" srcId="{D67FF1DB-16DF-4AFA-A695-7C16A3BDDB91}" destId="{3ED1EFB7-88FC-4D28-B76E-18134B3F24BB}" srcOrd="0" destOrd="0" parTransId="{BBF5EFEF-F3CD-440D-95B9-18C430091949}" sibTransId="{69E0249D-A45B-4540-9150-18B7327B92CB}"/>
    <dgm:cxn modelId="{6289F6EA-D9F2-49CF-8E5C-3151E179B276}" type="presOf" srcId="{3ED1EFB7-88FC-4D28-B76E-18134B3F24BB}" destId="{C1C54363-4B17-45E4-8BA2-2C40AD29F526}" srcOrd="0" destOrd="0" presId="urn:microsoft.com/office/officeart/2005/8/layout/target3"/>
    <dgm:cxn modelId="{B309AB29-6C2E-4D0B-8D15-AB7AB013A70E}" type="presOf" srcId="{3ED1EFB7-88FC-4D28-B76E-18134B3F24BB}" destId="{23BC00E8-3988-434D-8FB1-22C3F2CEEA5C}" srcOrd="1" destOrd="0" presId="urn:microsoft.com/office/officeart/2005/8/layout/target3"/>
    <dgm:cxn modelId="{3F00AEEA-4519-47B1-BE4C-5882395DA1A4}" type="presOf" srcId="{D67FF1DB-16DF-4AFA-A695-7C16A3BDDB91}" destId="{495FFB33-4EA6-4EEE-BFA4-F38FDE493BB3}" srcOrd="0" destOrd="0" presId="urn:microsoft.com/office/officeart/2005/8/layout/target3"/>
    <dgm:cxn modelId="{8E202FC6-2527-4339-A56B-293385EDDCA3}" type="presParOf" srcId="{495FFB33-4EA6-4EEE-BFA4-F38FDE493BB3}" destId="{9AA79DB2-6E43-4F77-BE64-89205E2E20CA}" srcOrd="0" destOrd="0" presId="urn:microsoft.com/office/officeart/2005/8/layout/target3"/>
    <dgm:cxn modelId="{CFA60BB8-0786-40BC-8B40-D26B2F1DBF5B}" type="presParOf" srcId="{495FFB33-4EA6-4EEE-BFA4-F38FDE493BB3}" destId="{ECD5C0A2-E047-4C88-8BC1-4AD00A708500}" srcOrd="1" destOrd="0" presId="urn:microsoft.com/office/officeart/2005/8/layout/target3"/>
    <dgm:cxn modelId="{D3FC4C82-0CAB-48FA-941E-0F91ED8D053B}" type="presParOf" srcId="{495FFB33-4EA6-4EEE-BFA4-F38FDE493BB3}" destId="{C1C54363-4B17-45E4-8BA2-2C40AD29F526}" srcOrd="2" destOrd="0" presId="urn:microsoft.com/office/officeart/2005/8/layout/target3"/>
    <dgm:cxn modelId="{F0655DED-91D7-4433-8B1F-A922C472383C}" type="presParOf" srcId="{495FFB33-4EA6-4EEE-BFA4-F38FDE493BB3}" destId="{23BC00E8-3988-434D-8FB1-22C3F2CEEA5C}"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9552A22E-5AF7-4A68-B7E2-86E1879A496A}"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52552E46-3BEC-4C02-9D34-49219371AE38}">
      <dgm:prSet custT="1"/>
      <dgm:spPr/>
      <dgm:t>
        <a:bodyPr/>
        <a:lstStyle/>
        <a:p>
          <a:pPr algn="l" rtl="0"/>
          <a:r>
            <a:rPr lang="en-US" sz="2000" dirty="0" smtClean="0"/>
            <a:t>Speaker A: Come to the intersection near River Cafe? upward intonation 0.2 - 0.5 pause</a:t>
          </a:r>
          <a:endParaRPr lang="en-US" sz="2000" dirty="0"/>
        </a:p>
      </dgm:t>
    </dgm:pt>
    <dgm:pt modelId="{B36A9437-FC15-4D9D-8401-95E9F04287FF}" type="parTrans" cxnId="{1AD774E4-9007-4DF0-BF95-BBFB6264EC39}">
      <dgm:prSet/>
      <dgm:spPr/>
      <dgm:t>
        <a:bodyPr/>
        <a:lstStyle/>
        <a:p>
          <a:endParaRPr lang="en-US"/>
        </a:p>
      </dgm:t>
    </dgm:pt>
    <dgm:pt modelId="{FF0561DF-8CEA-4F0D-ACA2-C49B50EE57E7}" type="sibTrans" cxnId="{1AD774E4-9007-4DF0-BF95-BBFB6264EC39}">
      <dgm:prSet/>
      <dgm:spPr/>
      <dgm:t>
        <a:bodyPr/>
        <a:lstStyle/>
        <a:p>
          <a:endParaRPr lang="en-US"/>
        </a:p>
      </dgm:t>
    </dgm:pt>
    <dgm:pt modelId="{EECF7DEF-D3AD-441D-95E6-7821CA7ACBB7}">
      <dgm:prSet custT="1"/>
      <dgm:spPr/>
      <dgm:t>
        <a:bodyPr/>
        <a:lstStyle/>
        <a:p>
          <a:pPr algn="l" rtl="0"/>
          <a:r>
            <a:rPr lang="en-US" sz="2400" dirty="0" smtClean="0"/>
            <a:t>Speaker “B”: 1.6 second pause</a:t>
          </a:r>
          <a:endParaRPr lang="en-US" sz="2400" dirty="0"/>
        </a:p>
      </dgm:t>
    </dgm:pt>
    <dgm:pt modelId="{BFBDE811-E24B-4AA8-AFE4-186404B3E250}" type="parTrans" cxnId="{896DFA6F-FB84-4674-A6B2-5471825C1AB9}">
      <dgm:prSet/>
      <dgm:spPr/>
      <dgm:t>
        <a:bodyPr/>
        <a:lstStyle/>
        <a:p>
          <a:endParaRPr lang="en-US"/>
        </a:p>
      </dgm:t>
    </dgm:pt>
    <dgm:pt modelId="{F0AD3A24-7307-4D2A-AB04-57B01358F705}" type="sibTrans" cxnId="{896DFA6F-FB84-4674-A6B2-5471825C1AB9}">
      <dgm:prSet/>
      <dgm:spPr/>
      <dgm:t>
        <a:bodyPr/>
        <a:lstStyle/>
        <a:p>
          <a:endParaRPr lang="en-US"/>
        </a:p>
      </dgm:t>
    </dgm:pt>
    <dgm:pt modelId="{F249A5C0-3201-49BC-B6B3-E5EEFDF94646}">
      <dgm:prSet/>
      <dgm:spPr/>
      <dgm:t>
        <a:bodyPr/>
        <a:lstStyle/>
        <a:p>
          <a:pPr algn="l" rtl="0"/>
          <a:r>
            <a:rPr lang="en-US" dirty="0" smtClean="0"/>
            <a:t>Speaker  “A”: You know (0.3-0.6) the thoroughfare with the big traffic light</a:t>
          </a:r>
          <a:endParaRPr lang="en-US" dirty="0"/>
        </a:p>
      </dgm:t>
    </dgm:pt>
    <dgm:pt modelId="{6E87D032-840A-4D30-A573-413BC0AAA665}" type="parTrans" cxnId="{9F0A04E6-9025-43E9-8B4E-4F5563D498DB}">
      <dgm:prSet/>
      <dgm:spPr/>
      <dgm:t>
        <a:bodyPr/>
        <a:lstStyle/>
        <a:p>
          <a:endParaRPr lang="en-US"/>
        </a:p>
      </dgm:t>
    </dgm:pt>
    <dgm:pt modelId="{301BA1AA-7446-4B64-A4D8-BC04933A0322}" type="sibTrans" cxnId="{9F0A04E6-9025-43E9-8B4E-4F5563D498DB}">
      <dgm:prSet/>
      <dgm:spPr/>
      <dgm:t>
        <a:bodyPr/>
        <a:lstStyle/>
        <a:p>
          <a:endParaRPr lang="en-US"/>
        </a:p>
      </dgm:t>
    </dgm:pt>
    <dgm:pt modelId="{745EF839-B796-45AD-AE2D-3C8F13D7FE18}">
      <dgm:prSet/>
      <dgm:spPr/>
      <dgm:t>
        <a:bodyPr/>
        <a:lstStyle/>
        <a:p>
          <a:pPr algn="l" rtl="0"/>
          <a:r>
            <a:rPr lang="en-US" dirty="0" smtClean="0"/>
            <a:t>Speaker  “B”:  River Cafe, Yeah (!)</a:t>
          </a:r>
          <a:endParaRPr lang="en-US" dirty="0"/>
        </a:p>
      </dgm:t>
    </dgm:pt>
    <dgm:pt modelId="{412743BA-7B33-4161-87DD-ECFE14C3CBB8}" type="parTrans" cxnId="{A8E620DF-245B-4890-AED1-A49411605ABB}">
      <dgm:prSet/>
      <dgm:spPr/>
      <dgm:t>
        <a:bodyPr/>
        <a:lstStyle/>
        <a:p>
          <a:endParaRPr lang="en-US"/>
        </a:p>
      </dgm:t>
    </dgm:pt>
    <dgm:pt modelId="{5A491F57-4772-413C-A4F2-9249EA4A0E96}" type="sibTrans" cxnId="{A8E620DF-245B-4890-AED1-A49411605ABB}">
      <dgm:prSet/>
      <dgm:spPr/>
      <dgm:t>
        <a:bodyPr/>
        <a:lstStyle/>
        <a:p>
          <a:endParaRPr lang="en-US"/>
        </a:p>
      </dgm:t>
    </dgm:pt>
    <dgm:pt modelId="{9C7F0190-975B-41E4-B1C6-47C44575A131}" type="pres">
      <dgm:prSet presAssocID="{9552A22E-5AF7-4A68-B7E2-86E1879A496A}" presName="linearFlow" presStyleCnt="0">
        <dgm:presLayoutVars>
          <dgm:dir/>
          <dgm:resizeHandles val="exact"/>
        </dgm:presLayoutVars>
      </dgm:prSet>
      <dgm:spPr/>
      <dgm:t>
        <a:bodyPr/>
        <a:lstStyle/>
        <a:p>
          <a:endParaRPr lang="en-US"/>
        </a:p>
      </dgm:t>
    </dgm:pt>
    <dgm:pt modelId="{2D215292-0C20-45AC-8C06-5F32BBB802E2}" type="pres">
      <dgm:prSet presAssocID="{52552E46-3BEC-4C02-9D34-49219371AE38}" presName="composite" presStyleCnt="0"/>
      <dgm:spPr/>
    </dgm:pt>
    <dgm:pt modelId="{AD42B66C-1A9C-44D9-B9AA-A5C6F7949A11}" type="pres">
      <dgm:prSet presAssocID="{52552E46-3BEC-4C02-9D34-49219371AE38}" presName="imgShp" presStyleLbl="fgImgPlace1" presStyleIdx="0" presStyleCnt="4"/>
      <dgm:spPr/>
    </dgm:pt>
    <dgm:pt modelId="{CB23D84F-7CFB-4E10-914A-74A875346B5F}" type="pres">
      <dgm:prSet presAssocID="{52552E46-3BEC-4C02-9D34-49219371AE38}" presName="txShp" presStyleLbl="node1" presStyleIdx="0" presStyleCnt="4">
        <dgm:presLayoutVars>
          <dgm:bulletEnabled val="1"/>
        </dgm:presLayoutVars>
      </dgm:prSet>
      <dgm:spPr/>
      <dgm:t>
        <a:bodyPr/>
        <a:lstStyle/>
        <a:p>
          <a:endParaRPr lang="en-US"/>
        </a:p>
      </dgm:t>
    </dgm:pt>
    <dgm:pt modelId="{7D6D2AB5-2FD2-4D9D-A3D5-23544A559B33}" type="pres">
      <dgm:prSet presAssocID="{FF0561DF-8CEA-4F0D-ACA2-C49B50EE57E7}" presName="spacing" presStyleCnt="0"/>
      <dgm:spPr/>
    </dgm:pt>
    <dgm:pt modelId="{54D8F314-DE51-4267-B5B7-63F80C801809}" type="pres">
      <dgm:prSet presAssocID="{EECF7DEF-D3AD-441D-95E6-7821CA7ACBB7}" presName="composite" presStyleCnt="0"/>
      <dgm:spPr/>
    </dgm:pt>
    <dgm:pt modelId="{73814172-7FB7-4B35-AE7D-9A8625A5948D}" type="pres">
      <dgm:prSet presAssocID="{EECF7DEF-D3AD-441D-95E6-7821CA7ACBB7}" presName="imgShp" presStyleLbl="fgImgPlace1" presStyleIdx="1" presStyleCnt="4"/>
      <dgm:spPr/>
    </dgm:pt>
    <dgm:pt modelId="{C679CD21-8E7D-47A8-8717-EEBFB8036D20}" type="pres">
      <dgm:prSet presAssocID="{EECF7DEF-D3AD-441D-95E6-7821CA7ACBB7}" presName="txShp" presStyleLbl="node1" presStyleIdx="1" presStyleCnt="4">
        <dgm:presLayoutVars>
          <dgm:bulletEnabled val="1"/>
        </dgm:presLayoutVars>
      </dgm:prSet>
      <dgm:spPr/>
      <dgm:t>
        <a:bodyPr/>
        <a:lstStyle/>
        <a:p>
          <a:endParaRPr lang="en-US"/>
        </a:p>
      </dgm:t>
    </dgm:pt>
    <dgm:pt modelId="{103BF4B9-2F59-4022-B9F2-94C8B19BDD62}" type="pres">
      <dgm:prSet presAssocID="{F0AD3A24-7307-4D2A-AB04-57B01358F705}" presName="spacing" presStyleCnt="0"/>
      <dgm:spPr/>
    </dgm:pt>
    <dgm:pt modelId="{13FEBBCD-38CB-45A5-99A3-93842E017CBA}" type="pres">
      <dgm:prSet presAssocID="{F249A5C0-3201-49BC-B6B3-E5EEFDF94646}" presName="composite" presStyleCnt="0"/>
      <dgm:spPr/>
    </dgm:pt>
    <dgm:pt modelId="{0499A21F-142F-4795-9663-A3523A470CF3}" type="pres">
      <dgm:prSet presAssocID="{F249A5C0-3201-49BC-B6B3-E5EEFDF94646}" presName="imgShp" presStyleLbl="fgImgPlace1" presStyleIdx="2" presStyleCnt="4"/>
      <dgm:spPr/>
    </dgm:pt>
    <dgm:pt modelId="{3255426C-A251-4838-BC5B-71F67F961F13}" type="pres">
      <dgm:prSet presAssocID="{F249A5C0-3201-49BC-B6B3-E5EEFDF94646}" presName="txShp" presStyleLbl="node1" presStyleIdx="2" presStyleCnt="4">
        <dgm:presLayoutVars>
          <dgm:bulletEnabled val="1"/>
        </dgm:presLayoutVars>
      </dgm:prSet>
      <dgm:spPr/>
      <dgm:t>
        <a:bodyPr/>
        <a:lstStyle/>
        <a:p>
          <a:endParaRPr lang="en-US"/>
        </a:p>
      </dgm:t>
    </dgm:pt>
    <dgm:pt modelId="{43C8A874-2ECA-458B-A4F4-3D8D78820FFE}" type="pres">
      <dgm:prSet presAssocID="{301BA1AA-7446-4B64-A4D8-BC04933A0322}" presName="spacing" presStyleCnt="0"/>
      <dgm:spPr/>
    </dgm:pt>
    <dgm:pt modelId="{002E50B8-F12A-450F-8028-30BB58BAF4E5}" type="pres">
      <dgm:prSet presAssocID="{745EF839-B796-45AD-AE2D-3C8F13D7FE18}" presName="composite" presStyleCnt="0"/>
      <dgm:spPr/>
    </dgm:pt>
    <dgm:pt modelId="{9562D5A1-B40A-4FA7-B06B-BE62177EF823}" type="pres">
      <dgm:prSet presAssocID="{745EF839-B796-45AD-AE2D-3C8F13D7FE18}" presName="imgShp" presStyleLbl="fgImgPlace1" presStyleIdx="3" presStyleCnt="4"/>
      <dgm:spPr/>
    </dgm:pt>
    <dgm:pt modelId="{EAFA260C-25E6-455D-A859-4D92C9319AD4}" type="pres">
      <dgm:prSet presAssocID="{745EF839-B796-45AD-AE2D-3C8F13D7FE18}" presName="txShp" presStyleLbl="node1" presStyleIdx="3" presStyleCnt="4">
        <dgm:presLayoutVars>
          <dgm:bulletEnabled val="1"/>
        </dgm:presLayoutVars>
      </dgm:prSet>
      <dgm:spPr/>
      <dgm:t>
        <a:bodyPr/>
        <a:lstStyle/>
        <a:p>
          <a:endParaRPr lang="en-US"/>
        </a:p>
      </dgm:t>
    </dgm:pt>
  </dgm:ptLst>
  <dgm:cxnLst>
    <dgm:cxn modelId="{4D37F2F2-D416-4D69-8354-33DFF61B7977}" type="presOf" srcId="{F249A5C0-3201-49BC-B6B3-E5EEFDF94646}" destId="{3255426C-A251-4838-BC5B-71F67F961F13}" srcOrd="0" destOrd="0" presId="urn:microsoft.com/office/officeart/2005/8/layout/vList3"/>
    <dgm:cxn modelId="{F8E5E198-5B47-4634-8F16-007CAC031632}" type="presOf" srcId="{9552A22E-5AF7-4A68-B7E2-86E1879A496A}" destId="{9C7F0190-975B-41E4-B1C6-47C44575A131}" srcOrd="0" destOrd="0" presId="urn:microsoft.com/office/officeart/2005/8/layout/vList3"/>
    <dgm:cxn modelId="{A8E620DF-245B-4890-AED1-A49411605ABB}" srcId="{9552A22E-5AF7-4A68-B7E2-86E1879A496A}" destId="{745EF839-B796-45AD-AE2D-3C8F13D7FE18}" srcOrd="3" destOrd="0" parTransId="{412743BA-7B33-4161-87DD-ECFE14C3CBB8}" sibTransId="{5A491F57-4772-413C-A4F2-9249EA4A0E96}"/>
    <dgm:cxn modelId="{E4CA8760-7744-45C4-9791-E1ACBA2F4FDA}" type="presOf" srcId="{EECF7DEF-D3AD-441D-95E6-7821CA7ACBB7}" destId="{C679CD21-8E7D-47A8-8717-EEBFB8036D20}" srcOrd="0" destOrd="0" presId="urn:microsoft.com/office/officeart/2005/8/layout/vList3"/>
    <dgm:cxn modelId="{1AD774E4-9007-4DF0-BF95-BBFB6264EC39}" srcId="{9552A22E-5AF7-4A68-B7E2-86E1879A496A}" destId="{52552E46-3BEC-4C02-9D34-49219371AE38}" srcOrd="0" destOrd="0" parTransId="{B36A9437-FC15-4D9D-8401-95E9F04287FF}" sibTransId="{FF0561DF-8CEA-4F0D-ACA2-C49B50EE57E7}"/>
    <dgm:cxn modelId="{A3B34CA0-6E80-4784-93C8-31C5D4647BA3}" type="presOf" srcId="{745EF839-B796-45AD-AE2D-3C8F13D7FE18}" destId="{EAFA260C-25E6-455D-A859-4D92C9319AD4}" srcOrd="0" destOrd="0" presId="urn:microsoft.com/office/officeart/2005/8/layout/vList3"/>
    <dgm:cxn modelId="{896DFA6F-FB84-4674-A6B2-5471825C1AB9}" srcId="{9552A22E-5AF7-4A68-B7E2-86E1879A496A}" destId="{EECF7DEF-D3AD-441D-95E6-7821CA7ACBB7}" srcOrd="1" destOrd="0" parTransId="{BFBDE811-E24B-4AA8-AFE4-186404B3E250}" sibTransId="{F0AD3A24-7307-4D2A-AB04-57B01358F705}"/>
    <dgm:cxn modelId="{9F0A04E6-9025-43E9-8B4E-4F5563D498DB}" srcId="{9552A22E-5AF7-4A68-B7E2-86E1879A496A}" destId="{F249A5C0-3201-49BC-B6B3-E5EEFDF94646}" srcOrd="2" destOrd="0" parTransId="{6E87D032-840A-4D30-A573-413BC0AAA665}" sibTransId="{301BA1AA-7446-4B64-A4D8-BC04933A0322}"/>
    <dgm:cxn modelId="{16C83881-973B-4ADA-87E8-882F9816F3C5}" type="presOf" srcId="{52552E46-3BEC-4C02-9D34-49219371AE38}" destId="{CB23D84F-7CFB-4E10-914A-74A875346B5F}" srcOrd="0" destOrd="0" presId="urn:microsoft.com/office/officeart/2005/8/layout/vList3"/>
    <dgm:cxn modelId="{F549BAAD-3F2B-4617-84ED-2885FEA14691}" type="presParOf" srcId="{9C7F0190-975B-41E4-B1C6-47C44575A131}" destId="{2D215292-0C20-45AC-8C06-5F32BBB802E2}" srcOrd="0" destOrd="0" presId="urn:microsoft.com/office/officeart/2005/8/layout/vList3"/>
    <dgm:cxn modelId="{F8DD1E3B-84E2-49CA-8555-379112A4CD47}" type="presParOf" srcId="{2D215292-0C20-45AC-8C06-5F32BBB802E2}" destId="{AD42B66C-1A9C-44D9-B9AA-A5C6F7949A11}" srcOrd="0" destOrd="0" presId="urn:microsoft.com/office/officeart/2005/8/layout/vList3"/>
    <dgm:cxn modelId="{0431BF32-E451-48CE-A35A-337887BB4968}" type="presParOf" srcId="{2D215292-0C20-45AC-8C06-5F32BBB802E2}" destId="{CB23D84F-7CFB-4E10-914A-74A875346B5F}" srcOrd="1" destOrd="0" presId="urn:microsoft.com/office/officeart/2005/8/layout/vList3"/>
    <dgm:cxn modelId="{A895595D-6E41-4287-A836-8D3FFEB448E3}" type="presParOf" srcId="{9C7F0190-975B-41E4-B1C6-47C44575A131}" destId="{7D6D2AB5-2FD2-4D9D-A3D5-23544A559B33}" srcOrd="1" destOrd="0" presId="urn:microsoft.com/office/officeart/2005/8/layout/vList3"/>
    <dgm:cxn modelId="{3D58BDE5-DA69-4052-88D0-1AC9C1A2E042}" type="presParOf" srcId="{9C7F0190-975B-41E4-B1C6-47C44575A131}" destId="{54D8F314-DE51-4267-B5B7-63F80C801809}" srcOrd="2" destOrd="0" presId="urn:microsoft.com/office/officeart/2005/8/layout/vList3"/>
    <dgm:cxn modelId="{A1CFF5FA-CDDB-4323-8800-DD1AE58FE34B}" type="presParOf" srcId="{54D8F314-DE51-4267-B5B7-63F80C801809}" destId="{73814172-7FB7-4B35-AE7D-9A8625A5948D}" srcOrd="0" destOrd="0" presId="urn:microsoft.com/office/officeart/2005/8/layout/vList3"/>
    <dgm:cxn modelId="{18B6038F-BEC4-4EF5-9F18-DA04FF5BC540}" type="presParOf" srcId="{54D8F314-DE51-4267-B5B7-63F80C801809}" destId="{C679CD21-8E7D-47A8-8717-EEBFB8036D20}" srcOrd="1" destOrd="0" presId="urn:microsoft.com/office/officeart/2005/8/layout/vList3"/>
    <dgm:cxn modelId="{E4247FAA-D59C-4D67-8393-BECD128C97CB}" type="presParOf" srcId="{9C7F0190-975B-41E4-B1C6-47C44575A131}" destId="{103BF4B9-2F59-4022-B9F2-94C8B19BDD62}" srcOrd="3" destOrd="0" presId="urn:microsoft.com/office/officeart/2005/8/layout/vList3"/>
    <dgm:cxn modelId="{18ECFE2D-42FD-4CEA-8140-116E94CB00C9}" type="presParOf" srcId="{9C7F0190-975B-41E4-B1C6-47C44575A131}" destId="{13FEBBCD-38CB-45A5-99A3-93842E017CBA}" srcOrd="4" destOrd="0" presId="urn:microsoft.com/office/officeart/2005/8/layout/vList3"/>
    <dgm:cxn modelId="{0FAB92D7-DBB0-4ED2-B464-007F839ABD0E}" type="presParOf" srcId="{13FEBBCD-38CB-45A5-99A3-93842E017CBA}" destId="{0499A21F-142F-4795-9663-A3523A470CF3}" srcOrd="0" destOrd="0" presId="urn:microsoft.com/office/officeart/2005/8/layout/vList3"/>
    <dgm:cxn modelId="{0BB461CA-B753-4DDD-A17A-F1ED6D17CF33}" type="presParOf" srcId="{13FEBBCD-38CB-45A5-99A3-93842E017CBA}" destId="{3255426C-A251-4838-BC5B-71F67F961F13}" srcOrd="1" destOrd="0" presId="urn:microsoft.com/office/officeart/2005/8/layout/vList3"/>
    <dgm:cxn modelId="{842CA703-0821-4BC9-A43A-7D397645D466}" type="presParOf" srcId="{9C7F0190-975B-41E4-B1C6-47C44575A131}" destId="{43C8A874-2ECA-458B-A4F4-3D8D78820FFE}" srcOrd="5" destOrd="0" presId="urn:microsoft.com/office/officeart/2005/8/layout/vList3"/>
    <dgm:cxn modelId="{28FAA44A-8BF6-40F5-B853-74520A397166}" type="presParOf" srcId="{9C7F0190-975B-41E4-B1C6-47C44575A131}" destId="{002E50B8-F12A-450F-8028-30BB58BAF4E5}" srcOrd="6" destOrd="0" presId="urn:microsoft.com/office/officeart/2005/8/layout/vList3"/>
    <dgm:cxn modelId="{3829AD10-4530-41CD-B05A-C2B461C640A1}" type="presParOf" srcId="{002E50B8-F12A-450F-8028-30BB58BAF4E5}" destId="{9562D5A1-B40A-4FA7-B06B-BE62177EF823}" srcOrd="0" destOrd="0" presId="urn:microsoft.com/office/officeart/2005/8/layout/vList3"/>
    <dgm:cxn modelId="{7C0C70F1-A433-4730-96B0-95C84C1AC26D}" type="presParOf" srcId="{002E50B8-F12A-450F-8028-30BB58BAF4E5}" destId="{EAFA260C-25E6-455D-A859-4D92C9319AD4}"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61F4A5-86FE-4319-8119-C4FE5B637D46}" type="doc">
      <dgm:prSet loTypeId="urn:microsoft.com/office/officeart/2005/8/layout/vList2" loCatId="list" qsTypeId="urn:microsoft.com/office/officeart/2005/8/quickstyle/simple3" qsCatId="simple" csTypeId="urn:microsoft.com/office/officeart/2005/8/colors/colorful4" csCatId="colorful"/>
      <dgm:spPr/>
      <dgm:t>
        <a:bodyPr/>
        <a:lstStyle/>
        <a:p>
          <a:endParaRPr lang="en-US"/>
        </a:p>
      </dgm:t>
    </dgm:pt>
    <dgm:pt modelId="{BECDDFF2-1296-4A4A-9FBE-11AC8AC413CB}">
      <dgm:prSet custT="1"/>
      <dgm:spPr/>
      <dgm:t>
        <a:bodyPr/>
        <a:lstStyle/>
        <a:p>
          <a:pPr algn="ctr" rtl="0"/>
          <a:r>
            <a:rPr lang="en-US" sz="2800" dirty="0" smtClean="0"/>
            <a:t>What Does Sequence Package Analysis (SPA) Have in common with Precisiated Natural Language (PNL)?</a:t>
          </a:r>
          <a:br>
            <a:rPr lang="en-US" sz="2800" dirty="0" smtClean="0"/>
          </a:br>
          <a:r>
            <a:rPr lang="en-US" sz="2000" dirty="0" smtClean="0"/>
            <a:t/>
          </a:r>
          <a:br>
            <a:rPr lang="en-US" sz="2000" dirty="0" smtClean="0"/>
          </a:br>
          <a:endParaRPr lang="en-US" sz="2000" dirty="0"/>
        </a:p>
      </dgm:t>
    </dgm:pt>
    <dgm:pt modelId="{4457D86A-A2C3-41E6-A3B0-698888F22A9E}" type="parTrans" cxnId="{A9403D5A-2777-4286-BD18-EBFC2D27E136}">
      <dgm:prSet/>
      <dgm:spPr/>
      <dgm:t>
        <a:bodyPr/>
        <a:lstStyle/>
        <a:p>
          <a:endParaRPr lang="en-US"/>
        </a:p>
      </dgm:t>
    </dgm:pt>
    <dgm:pt modelId="{2FB2398E-535D-4535-83C3-D5A407E46BA6}" type="sibTrans" cxnId="{A9403D5A-2777-4286-BD18-EBFC2D27E136}">
      <dgm:prSet/>
      <dgm:spPr/>
      <dgm:t>
        <a:bodyPr/>
        <a:lstStyle/>
        <a:p>
          <a:endParaRPr lang="en-US"/>
        </a:p>
      </dgm:t>
    </dgm:pt>
    <dgm:pt modelId="{95E522C8-DCA5-4236-A086-23F6D8E49619}" type="pres">
      <dgm:prSet presAssocID="{2F61F4A5-86FE-4319-8119-C4FE5B637D46}" presName="linear" presStyleCnt="0">
        <dgm:presLayoutVars>
          <dgm:animLvl val="lvl"/>
          <dgm:resizeHandles val="exact"/>
        </dgm:presLayoutVars>
      </dgm:prSet>
      <dgm:spPr/>
      <dgm:t>
        <a:bodyPr/>
        <a:lstStyle/>
        <a:p>
          <a:endParaRPr lang="en-US"/>
        </a:p>
      </dgm:t>
    </dgm:pt>
    <dgm:pt modelId="{7EA18326-4C9C-4FB4-8E0B-21E2AEBDFDC0}" type="pres">
      <dgm:prSet presAssocID="{BECDDFF2-1296-4A4A-9FBE-11AC8AC413CB}" presName="parentText" presStyleLbl="node1" presStyleIdx="0" presStyleCnt="1">
        <dgm:presLayoutVars>
          <dgm:chMax val="0"/>
          <dgm:bulletEnabled val="1"/>
        </dgm:presLayoutVars>
      </dgm:prSet>
      <dgm:spPr/>
      <dgm:t>
        <a:bodyPr/>
        <a:lstStyle/>
        <a:p>
          <a:endParaRPr lang="en-US"/>
        </a:p>
      </dgm:t>
    </dgm:pt>
  </dgm:ptLst>
  <dgm:cxnLst>
    <dgm:cxn modelId="{A9403D5A-2777-4286-BD18-EBFC2D27E136}" srcId="{2F61F4A5-86FE-4319-8119-C4FE5B637D46}" destId="{BECDDFF2-1296-4A4A-9FBE-11AC8AC413CB}" srcOrd="0" destOrd="0" parTransId="{4457D86A-A2C3-41E6-A3B0-698888F22A9E}" sibTransId="{2FB2398E-535D-4535-83C3-D5A407E46BA6}"/>
    <dgm:cxn modelId="{0E05F974-1F31-4F86-92C7-A154D89A96AA}" type="presOf" srcId="{2F61F4A5-86FE-4319-8119-C4FE5B637D46}" destId="{95E522C8-DCA5-4236-A086-23F6D8E49619}" srcOrd="0" destOrd="0" presId="urn:microsoft.com/office/officeart/2005/8/layout/vList2"/>
    <dgm:cxn modelId="{25A27183-93AD-469A-B600-6A9282A013A5}" type="presOf" srcId="{BECDDFF2-1296-4A4A-9FBE-11AC8AC413CB}" destId="{7EA18326-4C9C-4FB4-8E0B-21E2AEBDFDC0}" srcOrd="0" destOrd="0" presId="urn:microsoft.com/office/officeart/2005/8/layout/vList2"/>
    <dgm:cxn modelId="{F29C06BF-5DA7-478D-8BA7-7E58FA38CA78}" type="presParOf" srcId="{95E522C8-DCA5-4236-A086-23F6D8E49619}" destId="{7EA18326-4C9C-4FB4-8E0B-21E2AEBDFDC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CEDE8F9D-770F-40A6-8050-63BDA1451637}"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BC778FB5-6902-4069-823D-4E89118DB922}">
      <dgm:prSet/>
      <dgm:spPr/>
      <dgm:t>
        <a:bodyPr/>
        <a:lstStyle/>
        <a:p>
          <a:pPr algn="l" rtl="0"/>
          <a:r>
            <a:rPr lang="en-US" dirty="0" smtClean="0"/>
            <a:t>FINDING PARSING STRUCTURES IN DIALOG SAMPLE THAT POINT TO POSSIBLE COLLUSION</a:t>
          </a:r>
          <a:endParaRPr lang="en-US" dirty="0"/>
        </a:p>
      </dgm:t>
    </dgm:pt>
    <dgm:pt modelId="{11BCF6FF-CE66-4170-947D-C6401C861EAB}" type="parTrans" cxnId="{EB79E07F-3D63-4829-AC82-576A4C62766D}">
      <dgm:prSet/>
      <dgm:spPr/>
      <dgm:t>
        <a:bodyPr/>
        <a:lstStyle/>
        <a:p>
          <a:endParaRPr lang="en-US"/>
        </a:p>
      </dgm:t>
    </dgm:pt>
    <dgm:pt modelId="{B44A7861-51E7-4C65-B2A4-FA86A04109BA}" type="sibTrans" cxnId="{EB79E07F-3D63-4829-AC82-576A4C62766D}">
      <dgm:prSet/>
      <dgm:spPr/>
      <dgm:t>
        <a:bodyPr/>
        <a:lstStyle/>
        <a:p>
          <a:endParaRPr lang="en-US"/>
        </a:p>
      </dgm:t>
    </dgm:pt>
    <dgm:pt modelId="{7A1F9C0B-2EF5-4466-A0BB-CAC1C16DB8FA}" type="pres">
      <dgm:prSet presAssocID="{CEDE8F9D-770F-40A6-8050-63BDA1451637}" presName="Name0" presStyleCnt="0">
        <dgm:presLayoutVars>
          <dgm:chMax val="7"/>
          <dgm:dir/>
          <dgm:animLvl val="lvl"/>
          <dgm:resizeHandles val="exact"/>
        </dgm:presLayoutVars>
      </dgm:prSet>
      <dgm:spPr/>
      <dgm:t>
        <a:bodyPr/>
        <a:lstStyle/>
        <a:p>
          <a:endParaRPr lang="en-US"/>
        </a:p>
      </dgm:t>
    </dgm:pt>
    <dgm:pt modelId="{8B02C4F6-5FA1-4251-8788-E06BAD74314C}" type="pres">
      <dgm:prSet presAssocID="{BC778FB5-6902-4069-823D-4E89118DB922}" presName="circle1" presStyleLbl="node1" presStyleIdx="0" presStyleCnt="1"/>
      <dgm:spPr/>
    </dgm:pt>
    <dgm:pt modelId="{F5752401-C916-4116-829B-0E3A03BD74E9}" type="pres">
      <dgm:prSet presAssocID="{BC778FB5-6902-4069-823D-4E89118DB922}" presName="space" presStyleCnt="0"/>
      <dgm:spPr/>
    </dgm:pt>
    <dgm:pt modelId="{4AA69CD7-2B76-417F-B7AA-79388F93C5AD}" type="pres">
      <dgm:prSet presAssocID="{BC778FB5-6902-4069-823D-4E89118DB922}" presName="rect1" presStyleLbl="alignAcc1" presStyleIdx="0" presStyleCnt="1"/>
      <dgm:spPr/>
      <dgm:t>
        <a:bodyPr/>
        <a:lstStyle/>
        <a:p>
          <a:endParaRPr lang="en-US"/>
        </a:p>
      </dgm:t>
    </dgm:pt>
    <dgm:pt modelId="{0BC57C0A-9483-4D28-BF7B-A6B9F3CDFD7A}" type="pres">
      <dgm:prSet presAssocID="{BC778FB5-6902-4069-823D-4E89118DB922}" presName="rect1ParTxNoCh" presStyleLbl="alignAcc1" presStyleIdx="0" presStyleCnt="1">
        <dgm:presLayoutVars>
          <dgm:chMax val="1"/>
          <dgm:bulletEnabled val="1"/>
        </dgm:presLayoutVars>
      </dgm:prSet>
      <dgm:spPr/>
      <dgm:t>
        <a:bodyPr/>
        <a:lstStyle/>
        <a:p>
          <a:endParaRPr lang="en-US"/>
        </a:p>
      </dgm:t>
    </dgm:pt>
  </dgm:ptLst>
  <dgm:cxnLst>
    <dgm:cxn modelId="{81DDD448-C181-4935-ADEC-1F6F30AF3D5E}" type="presOf" srcId="{CEDE8F9D-770F-40A6-8050-63BDA1451637}" destId="{7A1F9C0B-2EF5-4466-A0BB-CAC1C16DB8FA}" srcOrd="0" destOrd="0" presId="urn:microsoft.com/office/officeart/2005/8/layout/target3"/>
    <dgm:cxn modelId="{EB79E07F-3D63-4829-AC82-576A4C62766D}" srcId="{CEDE8F9D-770F-40A6-8050-63BDA1451637}" destId="{BC778FB5-6902-4069-823D-4E89118DB922}" srcOrd="0" destOrd="0" parTransId="{11BCF6FF-CE66-4170-947D-C6401C861EAB}" sibTransId="{B44A7861-51E7-4C65-B2A4-FA86A04109BA}"/>
    <dgm:cxn modelId="{BD9078E5-C5F0-443C-8B94-E81B0FF81E67}" type="presOf" srcId="{BC778FB5-6902-4069-823D-4E89118DB922}" destId="{4AA69CD7-2B76-417F-B7AA-79388F93C5AD}" srcOrd="0" destOrd="0" presId="urn:microsoft.com/office/officeart/2005/8/layout/target3"/>
    <dgm:cxn modelId="{C89528DC-89E3-4492-AC22-B4544617C00F}" type="presOf" srcId="{BC778FB5-6902-4069-823D-4E89118DB922}" destId="{0BC57C0A-9483-4D28-BF7B-A6B9F3CDFD7A}" srcOrd="1" destOrd="0" presId="urn:microsoft.com/office/officeart/2005/8/layout/target3"/>
    <dgm:cxn modelId="{03FDE106-C77A-44F2-B872-122B00996C75}" type="presParOf" srcId="{7A1F9C0B-2EF5-4466-A0BB-CAC1C16DB8FA}" destId="{8B02C4F6-5FA1-4251-8788-E06BAD74314C}" srcOrd="0" destOrd="0" presId="urn:microsoft.com/office/officeart/2005/8/layout/target3"/>
    <dgm:cxn modelId="{8C31D3FC-D045-4751-95B2-66EDCC2FBD7C}" type="presParOf" srcId="{7A1F9C0B-2EF5-4466-A0BB-CAC1C16DB8FA}" destId="{F5752401-C916-4116-829B-0E3A03BD74E9}" srcOrd="1" destOrd="0" presId="urn:microsoft.com/office/officeart/2005/8/layout/target3"/>
    <dgm:cxn modelId="{728CF6A0-2E7C-47F1-BE9D-157C83DF29BB}" type="presParOf" srcId="{7A1F9C0B-2EF5-4466-A0BB-CAC1C16DB8FA}" destId="{4AA69CD7-2B76-417F-B7AA-79388F93C5AD}" srcOrd="2" destOrd="0" presId="urn:microsoft.com/office/officeart/2005/8/layout/target3"/>
    <dgm:cxn modelId="{3CDA6893-F5E3-4D52-9B8D-FDA2B6976103}" type="presParOf" srcId="{7A1F9C0B-2EF5-4466-A0BB-CAC1C16DB8FA}" destId="{0BC57C0A-9483-4D28-BF7B-A6B9F3CDFD7A}"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ECD617D2-3102-441D-8DED-6BE986D6E9C2}"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US"/>
        </a:p>
      </dgm:t>
    </dgm:pt>
    <dgm:pt modelId="{25AF2C4B-463D-4793-B26C-D0998D59DFDB}">
      <dgm:prSet/>
      <dgm:spPr/>
      <dgm:t>
        <a:bodyPr/>
        <a:lstStyle/>
        <a:p>
          <a:pPr rtl="0"/>
          <a:r>
            <a:rPr lang="en-US" dirty="0" smtClean="0"/>
            <a:t>Speaker “A”</a:t>
          </a:r>
          <a:endParaRPr lang="en-US" dirty="0"/>
        </a:p>
      </dgm:t>
    </dgm:pt>
    <dgm:pt modelId="{641A39F8-4F96-45E9-99B7-06F12F87EC55}" type="parTrans" cxnId="{74BA8BD9-56E1-45A2-BB41-441238A2F4E0}">
      <dgm:prSet/>
      <dgm:spPr/>
      <dgm:t>
        <a:bodyPr/>
        <a:lstStyle/>
        <a:p>
          <a:endParaRPr lang="en-US"/>
        </a:p>
      </dgm:t>
    </dgm:pt>
    <dgm:pt modelId="{230D86C2-CCE3-4B3A-BAEF-6D4E34FD1FE5}" type="sibTrans" cxnId="{74BA8BD9-56E1-45A2-BB41-441238A2F4E0}">
      <dgm:prSet/>
      <dgm:spPr/>
      <dgm:t>
        <a:bodyPr/>
        <a:lstStyle/>
        <a:p>
          <a:endParaRPr lang="en-US"/>
        </a:p>
      </dgm:t>
    </dgm:pt>
    <dgm:pt modelId="{EFF36EB6-A58F-48FB-BEC6-A65EEC32B96A}">
      <dgm:prSet/>
      <dgm:spPr/>
      <dgm:t>
        <a:bodyPr/>
        <a:lstStyle/>
        <a:p>
          <a:pPr rtl="0"/>
          <a:r>
            <a:rPr lang="en-US" smtClean="0"/>
            <a:t>&lt;nounref&gt;? </a:t>
          </a:r>
          <a:endParaRPr lang="en-US"/>
        </a:p>
      </dgm:t>
    </dgm:pt>
    <dgm:pt modelId="{795B4592-09D5-48E3-8AAA-51E80709B9E9}" type="parTrans" cxnId="{92D9C1BB-52E7-42BB-A51B-E93EFB6C59F8}">
      <dgm:prSet/>
      <dgm:spPr/>
      <dgm:t>
        <a:bodyPr/>
        <a:lstStyle/>
        <a:p>
          <a:endParaRPr lang="en-US"/>
        </a:p>
      </dgm:t>
    </dgm:pt>
    <dgm:pt modelId="{32888B21-27D4-4CC1-8F9B-0D5BDA319684}" type="sibTrans" cxnId="{92D9C1BB-52E7-42BB-A51B-E93EFB6C59F8}">
      <dgm:prSet/>
      <dgm:spPr/>
      <dgm:t>
        <a:bodyPr/>
        <a:lstStyle/>
        <a:p>
          <a:endParaRPr lang="en-US"/>
        </a:p>
      </dgm:t>
    </dgm:pt>
    <dgm:pt modelId="{938AC61F-823E-499E-91C8-064D07D1E4A3}">
      <dgm:prSet/>
      <dgm:spPr/>
      <dgm:t>
        <a:bodyPr/>
        <a:lstStyle/>
        <a:p>
          <a:pPr rtl="0"/>
          <a:r>
            <a:rPr lang="en-US" dirty="0" smtClean="0"/>
            <a:t>(“Come to the intersection near “River Café”?) </a:t>
          </a:r>
          <a:endParaRPr lang="en-US" dirty="0"/>
        </a:p>
      </dgm:t>
    </dgm:pt>
    <dgm:pt modelId="{BB69465C-8429-4D5D-ABD8-32F8BE4572E6}" type="parTrans" cxnId="{8A85F442-F92E-4851-A6E8-A288386FC48A}">
      <dgm:prSet/>
      <dgm:spPr/>
      <dgm:t>
        <a:bodyPr/>
        <a:lstStyle/>
        <a:p>
          <a:endParaRPr lang="en-US"/>
        </a:p>
      </dgm:t>
    </dgm:pt>
    <dgm:pt modelId="{D26B9E10-714D-43C0-A4ED-DC45DAA9BCCD}" type="sibTrans" cxnId="{8A85F442-F92E-4851-A6E8-A288386FC48A}">
      <dgm:prSet/>
      <dgm:spPr/>
      <dgm:t>
        <a:bodyPr/>
        <a:lstStyle/>
        <a:p>
          <a:endParaRPr lang="en-US"/>
        </a:p>
      </dgm:t>
    </dgm:pt>
    <dgm:pt modelId="{91CE8FDA-E281-4D0D-9662-3928D2F41B47}">
      <dgm:prSet/>
      <dgm:spPr/>
      <dgm:t>
        <a:bodyPr/>
        <a:lstStyle/>
        <a:p>
          <a:pPr rtl="0"/>
          <a:r>
            <a:rPr lang="en-US" dirty="0" smtClean="0"/>
            <a:t>&lt;0.2- 0.5&gt; Pause (brief pause gives listener chance to show  recognition of location)</a:t>
          </a:r>
          <a:endParaRPr lang="en-US" dirty="0"/>
        </a:p>
      </dgm:t>
    </dgm:pt>
    <dgm:pt modelId="{84FB41E9-0972-4A3B-9F85-5E9A2DF01CDB}" type="parTrans" cxnId="{EA802279-5041-4435-9670-27DF0AEE9B69}">
      <dgm:prSet/>
      <dgm:spPr/>
      <dgm:t>
        <a:bodyPr/>
        <a:lstStyle/>
        <a:p>
          <a:endParaRPr lang="en-US"/>
        </a:p>
      </dgm:t>
    </dgm:pt>
    <dgm:pt modelId="{A8D8D9E8-CB32-4B4C-A442-AFCAC11A9135}" type="sibTrans" cxnId="{EA802279-5041-4435-9670-27DF0AEE9B69}">
      <dgm:prSet/>
      <dgm:spPr/>
      <dgm:t>
        <a:bodyPr/>
        <a:lstStyle/>
        <a:p>
          <a:endParaRPr lang="en-US"/>
        </a:p>
      </dgm:t>
    </dgm:pt>
    <dgm:pt modelId="{2020A311-F1E7-45DA-AFC6-2D49CAC000D7}">
      <dgm:prSet/>
      <dgm:spPr/>
      <dgm:t>
        <a:bodyPr/>
        <a:lstStyle/>
        <a:p>
          <a:pPr rtl="0"/>
          <a:r>
            <a:rPr lang="en-US" dirty="0" smtClean="0"/>
            <a:t>Speaker “B”</a:t>
          </a:r>
          <a:endParaRPr lang="en-US" dirty="0"/>
        </a:p>
      </dgm:t>
    </dgm:pt>
    <dgm:pt modelId="{1CC4723C-9331-41DB-AC08-1C752928F87D}" type="parTrans" cxnId="{B6E10DD7-E755-41F5-97F9-2D1D7F692784}">
      <dgm:prSet/>
      <dgm:spPr/>
      <dgm:t>
        <a:bodyPr/>
        <a:lstStyle/>
        <a:p>
          <a:endParaRPr lang="en-US"/>
        </a:p>
      </dgm:t>
    </dgm:pt>
    <dgm:pt modelId="{E8E2103F-24AB-41A7-8C2C-6C7ADCC843A8}" type="sibTrans" cxnId="{B6E10DD7-E755-41F5-97F9-2D1D7F692784}">
      <dgm:prSet/>
      <dgm:spPr/>
      <dgm:t>
        <a:bodyPr/>
        <a:lstStyle/>
        <a:p>
          <a:endParaRPr lang="en-US"/>
        </a:p>
      </dgm:t>
    </dgm:pt>
    <dgm:pt modelId="{41CA3A67-5A3E-438C-8F44-075FE85B74B9}">
      <dgm:prSet/>
      <dgm:spPr/>
      <dgm:t>
        <a:bodyPr/>
        <a:lstStyle/>
        <a:p>
          <a:pPr rtl="0"/>
          <a:r>
            <a:rPr lang="en-US" smtClean="0"/>
            <a:t>&lt;1.6&gt; Pause (this length of pause shows lack of understanding by speaker “B”)</a:t>
          </a:r>
          <a:endParaRPr lang="en-US"/>
        </a:p>
      </dgm:t>
    </dgm:pt>
    <dgm:pt modelId="{E37F17C9-339D-4BF8-B9DA-97ABB5C0A27E}" type="parTrans" cxnId="{6FF5859B-E494-45D0-9880-4C5844BFD48E}">
      <dgm:prSet/>
      <dgm:spPr/>
      <dgm:t>
        <a:bodyPr/>
        <a:lstStyle/>
        <a:p>
          <a:endParaRPr lang="en-US"/>
        </a:p>
      </dgm:t>
    </dgm:pt>
    <dgm:pt modelId="{68F06B1B-3A55-4B64-AE09-17B14FD10F5F}" type="sibTrans" cxnId="{6FF5859B-E494-45D0-9880-4C5844BFD48E}">
      <dgm:prSet/>
      <dgm:spPr/>
      <dgm:t>
        <a:bodyPr/>
        <a:lstStyle/>
        <a:p>
          <a:endParaRPr lang="en-US"/>
        </a:p>
      </dgm:t>
    </dgm:pt>
    <dgm:pt modelId="{62414D0E-D35F-4DEB-B7F5-A24634C20033}" type="pres">
      <dgm:prSet presAssocID="{ECD617D2-3102-441D-8DED-6BE986D6E9C2}" presName="CompostProcess" presStyleCnt="0">
        <dgm:presLayoutVars>
          <dgm:dir/>
          <dgm:resizeHandles val="exact"/>
        </dgm:presLayoutVars>
      </dgm:prSet>
      <dgm:spPr/>
      <dgm:t>
        <a:bodyPr/>
        <a:lstStyle/>
        <a:p>
          <a:endParaRPr lang="en-US"/>
        </a:p>
      </dgm:t>
    </dgm:pt>
    <dgm:pt modelId="{304FFB7D-807C-46BA-9E56-97883D14FDAB}" type="pres">
      <dgm:prSet presAssocID="{ECD617D2-3102-441D-8DED-6BE986D6E9C2}" presName="arrow" presStyleLbl="bgShp" presStyleIdx="0" presStyleCnt="1"/>
      <dgm:spPr/>
    </dgm:pt>
    <dgm:pt modelId="{F7A9D554-51CC-4DC7-9A8D-1A18A26DAC1F}" type="pres">
      <dgm:prSet presAssocID="{ECD617D2-3102-441D-8DED-6BE986D6E9C2}" presName="linearProcess" presStyleCnt="0"/>
      <dgm:spPr/>
    </dgm:pt>
    <dgm:pt modelId="{FD221B7A-0059-4E89-BB9C-74DAD7571936}" type="pres">
      <dgm:prSet presAssocID="{25AF2C4B-463D-4793-B26C-D0998D59DFDB}" presName="textNode" presStyleLbl="node1" presStyleIdx="0" presStyleCnt="6">
        <dgm:presLayoutVars>
          <dgm:bulletEnabled val="1"/>
        </dgm:presLayoutVars>
      </dgm:prSet>
      <dgm:spPr/>
      <dgm:t>
        <a:bodyPr/>
        <a:lstStyle/>
        <a:p>
          <a:endParaRPr lang="en-US"/>
        </a:p>
      </dgm:t>
    </dgm:pt>
    <dgm:pt modelId="{EA384F1A-13FC-4E92-AEDE-5DA0E8AC65DA}" type="pres">
      <dgm:prSet presAssocID="{230D86C2-CCE3-4B3A-BAEF-6D4E34FD1FE5}" presName="sibTrans" presStyleCnt="0"/>
      <dgm:spPr/>
    </dgm:pt>
    <dgm:pt modelId="{5F4B1C96-6134-41FC-AF56-34B1ED638231}" type="pres">
      <dgm:prSet presAssocID="{EFF36EB6-A58F-48FB-BEC6-A65EEC32B96A}" presName="textNode" presStyleLbl="node1" presStyleIdx="1" presStyleCnt="6">
        <dgm:presLayoutVars>
          <dgm:bulletEnabled val="1"/>
        </dgm:presLayoutVars>
      </dgm:prSet>
      <dgm:spPr/>
      <dgm:t>
        <a:bodyPr/>
        <a:lstStyle/>
        <a:p>
          <a:endParaRPr lang="en-US"/>
        </a:p>
      </dgm:t>
    </dgm:pt>
    <dgm:pt modelId="{DC281C63-F22A-4CD0-B835-DAFF3017D736}" type="pres">
      <dgm:prSet presAssocID="{32888B21-27D4-4CC1-8F9B-0D5BDA319684}" presName="sibTrans" presStyleCnt="0"/>
      <dgm:spPr/>
    </dgm:pt>
    <dgm:pt modelId="{0F316779-B3FB-494D-8366-FDDBF2226A11}" type="pres">
      <dgm:prSet presAssocID="{938AC61F-823E-499E-91C8-064D07D1E4A3}" presName="textNode" presStyleLbl="node1" presStyleIdx="2" presStyleCnt="6">
        <dgm:presLayoutVars>
          <dgm:bulletEnabled val="1"/>
        </dgm:presLayoutVars>
      </dgm:prSet>
      <dgm:spPr/>
      <dgm:t>
        <a:bodyPr/>
        <a:lstStyle/>
        <a:p>
          <a:endParaRPr lang="en-US"/>
        </a:p>
      </dgm:t>
    </dgm:pt>
    <dgm:pt modelId="{EE987ED5-F3CE-46C5-A746-D4BF7C51EF5D}" type="pres">
      <dgm:prSet presAssocID="{D26B9E10-714D-43C0-A4ED-DC45DAA9BCCD}" presName="sibTrans" presStyleCnt="0"/>
      <dgm:spPr/>
    </dgm:pt>
    <dgm:pt modelId="{07B847FC-3344-447A-A182-2EACF9430DB3}" type="pres">
      <dgm:prSet presAssocID="{91CE8FDA-E281-4D0D-9662-3928D2F41B47}" presName="textNode" presStyleLbl="node1" presStyleIdx="3" presStyleCnt="6">
        <dgm:presLayoutVars>
          <dgm:bulletEnabled val="1"/>
        </dgm:presLayoutVars>
      </dgm:prSet>
      <dgm:spPr/>
      <dgm:t>
        <a:bodyPr/>
        <a:lstStyle/>
        <a:p>
          <a:endParaRPr lang="en-US"/>
        </a:p>
      </dgm:t>
    </dgm:pt>
    <dgm:pt modelId="{0EFB60FA-9D46-491D-B7F9-0521CA056F03}" type="pres">
      <dgm:prSet presAssocID="{A8D8D9E8-CB32-4B4C-A442-AFCAC11A9135}" presName="sibTrans" presStyleCnt="0"/>
      <dgm:spPr/>
    </dgm:pt>
    <dgm:pt modelId="{D1C0B95F-DB48-436D-A16A-768F283F9CFB}" type="pres">
      <dgm:prSet presAssocID="{2020A311-F1E7-45DA-AFC6-2D49CAC000D7}" presName="textNode" presStyleLbl="node1" presStyleIdx="4" presStyleCnt="6">
        <dgm:presLayoutVars>
          <dgm:bulletEnabled val="1"/>
        </dgm:presLayoutVars>
      </dgm:prSet>
      <dgm:spPr/>
      <dgm:t>
        <a:bodyPr/>
        <a:lstStyle/>
        <a:p>
          <a:endParaRPr lang="en-US"/>
        </a:p>
      </dgm:t>
    </dgm:pt>
    <dgm:pt modelId="{BD4E1C61-A608-4A93-9EF7-20B8736F2F90}" type="pres">
      <dgm:prSet presAssocID="{E8E2103F-24AB-41A7-8C2C-6C7ADCC843A8}" presName="sibTrans" presStyleCnt="0"/>
      <dgm:spPr/>
    </dgm:pt>
    <dgm:pt modelId="{D77B123E-0A54-4837-9DA2-584773895131}" type="pres">
      <dgm:prSet presAssocID="{41CA3A67-5A3E-438C-8F44-075FE85B74B9}" presName="textNode" presStyleLbl="node1" presStyleIdx="5" presStyleCnt="6">
        <dgm:presLayoutVars>
          <dgm:bulletEnabled val="1"/>
        </dgm:presLayoutVars>
      </dgm:prSet>
      <dgm:spPr/>
      <dgm:t>
        <a:bodyPr/>
        <a:lstStyle/>
        <a:p>
          <a:endParaRPr lang="en-US"/>
        </a:p>
      </dgm:t>
    </dgm:pt>
  </dgm:ptLst>
  <dgm:cxnLst>
    <dgm:cxn modelId="{20298BCE-8992-4E27-A834-80CA2653980D}" type="presOf" srcId="{2020A311-F1E7-45DA-AFC6-2D49CAC000D7}" destId="{D1C0B95F-DB48-436D-A16A-768F283F9CFB}" srcOrd="0" destOrd="0" presId="urn:microsoft.com/office/officeart/2005/8/layout/hProcess9"/>
    <dgm:cxn modelId="{74BA8BD9-56E1-45A2-BB41-441238A2F4E0}" srcId="{ECD617D2-3102-441D-8DED-6BE986D6E9C2}" destId="{25AF2C4B-463D-4793-B26C-D0998D59DFDB}" srcOrd="0" destOrd="0" parTransId="{641A39F8-4F96-45E9-99B7-06F12F87EC55}" sibTransId="{230D86C2-CCE3-4B3A-BAEF-6D4E34FD1FE5}"/>
    <dgm:cxn modelId="{E62D1A09-95C1-4AE8-83FE-254BADA5C3B0}" type="presOf" srcId="{938AC61F-823E-499E-91C8-064D07D1E4A3}" destId="{0F316779-B3FB-494D-8366-FDDBF2226A11}" srcOrd="0" destOrd="0" presId="urn:microsoft.com/office/officeart/2005/8/layout/hProcess9"/>
    <dgm:cxn modelId="{92D9C1BB-52E7-42BB-A51B-E93EFB6C59F8}" srcId="{ECD617D2-3102-441D-8DED-6BE986D6E9C2}" destId="{EFF36EB6-A58F-48FB-BEC6-A65EEC32B96A}" srcOrd="1" destOrd="0" parTransId="{795B4592-09D5-48E3-8AAA-51E80709B9E9}" sibTransId="{32888B21-27D4-4CC1-8F9B-0D5BDA319684}"/>
    <dgm:cxn modelId="{0DAF1643-7715-4695-9F13-D75C57C3CEBF}" type="presOf" srcId="{41CA3A67-5A3E-438C-8F44-075FE85B74B9}" destId="{D77B123E-0A54-4837-9DA2-584773895131}" srcOrd="0" destOrd="0" presId="urn:microsoft.com/office/officeart/2005/8/layout/hProcess9"/>
    <dgm:cxn modelId="{B6E10DD7-E755-41F5-97F9-2D1D7F692784}" srcId="{ECD617D2-3102-441D-8DED-6BE986D6E9C2}" destId="{2020A311-F1E7-45DA-AFC6-2D49CAC000D7}" srcOrd="4" destOrd="0" parTransId="{1CC4723C-9331-41DB-AC08-1C752928F87D}" sibTransId="{E8E2103F-24AB-41A7-8C2C-6C7ADCC843A8}"/>
    <dgm:cxn modelId="{14CF0304-3C52-41F5-964E-178999E3682E}" type="presOf" srcId="{ECD617D2-3102-441D-8DED-6BE986D6E9C2}" destId="{62414D0E-D35F-4DEB-B7F5-A24634C20033}" srcOrd="0" destOrd="0" presId="urn:microsoft.com/office/officeart/2005/8/layout/hProcess9"/>
    <dgm:cxn modelId="{C40FE3B3-FF5C-4C41-AB75-A817285E67F4}" type="presOf" srcId="{91CE8FDA-E281-4D0D-9662-3928D2F41B47}" destId="{07B847FC-3344-447A-A182-2EACF9430DB3}" srcOrd="0" destOrd="0" presId="urn:microsoft.com/office/officeart/2005/8/layout/hProcess9"/>
    <dgm:cxn modelId="{6FF5859B-E494-45D0-9880-4C5844BFD48E}" srcId="{ECD617D2-3102-441D-8DED-6BE986D6E9C2}" destId="{41CA3A67-5A3E-438C-8F44-075FE85B74B9}" srcOrd="5" destOrd="0" parTransId="{E37F17C9-339D-4BF8-B9DA-97ABB5C0A27E}" sibTransId="{68F06B1B-3A55-4B64-AE09-17B14FD10F5F}"/>
    <dgm:cxn modelId="{EA802279-5041-4435-9670-27DF0AEE9B69}" srcId="{ECD617D2-3102-441D-8DED-6BE986D6E9C2}" destId="{91CE8FDA-E281-4D0D-9662-3928D2F41B47}" srcOrd="3" destOrd="0" parTransId="{84FB41E9-0972-4A3B-9F85-5E9A2DF01CDB}" sibTransId="{A8D8D9E8-CB32-4B4C-A442-AFCAC11A9135}"/>
    <dgm:cxn modelId="{242C79FF-1B79-43A2-86DE-368557BEC4A6}" type="presOf" srcId="{EFF36EB6-A58F-48FB-BEC6-A65EEC32B96A}" destId="{5F4B1C96-6134-41FC-AF56-34B1ED638231}" srcOrd="0" destOrd="0" presId="urn:microsoft.com/office/officeart/2005/8/layout/hProcess9"/>
    <dgm:cxn modelId="{966DB14E-6406-42F9-BEA6-461471991AFE}" type="presOf" srcId="{25AF2C4B-463D-4793-B26C-D0998D59DFDB}" destId="{FD221B7A-0059-4E89-BB9C-74DAD7571936}" srcOrd="0" destOrd="0" presId="urn:microsoft.com/office/officeart/2005/8/layout/hProcess9"/>
    <dgm:cxn modelId="{8A85F442-F92E-4851-A6E8-A288386FC48A}" srcId="{ECD617D2-3102-441D-8DED-6BE986D6E9C2}" destId="{938AC61F-823E-499E-91C8-064D07D1E4A3}" srcOrd="2" destOrd="0" parTransId="{BB69465C-8429-4D5D-ABD8-32F8BE4572E6}" sibTransId="{D26B9E10-714D-43C0-A4ED-DC45DAA9BCCD}"/>
    <dgm:cxn modelId="{63B49BA1-3874-4674-86FF-2B2CC2AA4AAB}" type="presParOf" srcId="{62414D0E-D35F-4DEB-B7F5-A24634C20033}" destId="{304FFB7D-807C-46BA-9E56-97883D14FDAB}" srcOrd="0" destOrd="0" presId="urn:microsoft.com/office/officeart/2005/8/layout/hProcess9"/>
    <dgm:cxn modelId="{6494A2B0-0965-417D-95AE-9423D53E9F52}" type="presParOf" srcId="{62414D0E-D35F-4DEB-B7F5-A24634C20033}" destId="{F7A9D554-51CC-4DC7-9A8D-1A18A26DAC1F}" srcOrd="1" destOrd="0" presId="urn:microsoft.com/office/officeart/2005/8/layout/hProcess9"/>
    <dgm:cxn modelId="{297EE499-B98D-497D-97E7-E770CD89CD47}" type="presParOf" srcId="{F7A9D554-51CC-4DC7-9A8D-1A18A26DAC1F}" destId="{FD221B7A-0059-4E89-BB9C-74DAD7571936}" srcOrd="0" destOrd="0" presId="urn:microsoft.com/office/officeart/2005/8/layout/hProcess9"/>
    <dgm:cxn modelId="{47352083-59D0-4731-922C-7B03259D4024}" type="presParOf" srcId="{F7A9D554-51CC-4DC7-9A8D-1A18A26DAC1F}" destId="{EA384F1A-13FC-4E92-AEDE-5DA0E8AC65DA}" srcOrd="1" destOrd="0" presId="urn:microsoft.com/office/officeart/2005/8/layout/hProcess9"/>
    <dgm:cxn modelId="{2DA036B3-87FC-44F1-BDD1-804FBF62BC0D}" type="presParOf" srcId="{F7A9D554-51CC-4DC7-9A8D-1A18A26DAC1F}" destId="{5F4B1C96-6134-41FC-AF56-34B1ED638231}" srcOrd="2" destOrd="0" presId="urn:microsoft.com/office/officeart/2005/8/layout/hProcess9"/>
    <dgm:cxn modelId="{B8406029-5CEA-4A67-9256-6D21A87B1D94}" type="presParOf" srcId="{F7A9D554-51CC-4DC7-9A8D-1A18A26DAC1F}" destId="{DC281C63-F22A-4CD0-B835-DAFF3017D736}" srcOrd="3" destOrd="0" presId="urn:microsoft.com/office/officeart/2005/8/layout/hProcess9"/>
    <dgm:cxn modelId="{C94206B8-ABA3-414E-ACCC-E5E29DFB7D9E}" type="presParOf" srcId="{F7A9D554-51CC-4DC7-9A8D-1A18A26DAC1F}" destId="{0F316779-B3FB-494D-8366-FDDBF2226A11}" srcOrd="4" destOrd="0" presId="urn:microsoft.com/office/officeart/2005/8/layout/hProcess9"/>
    <dgm:cxn modelId="{60062AE7-0C27-48E8-8DAE-1711817D5AE7}" type="presParOf" srcId="{F7A9D554-51CC-4DC7-9A8D-1A18A26DAC1F}" destId="{EE987ED5-F3CE-46C5-A746-D4BF7C51EF5D}" srcOrd="5" destOrd="0" presId="urn:microsoft.com/office/officeart/2005/8/layout/hProcess9"/>
    <dgm:cxn modelId="{D13D6958-526A-429A-BA41-DF499F275F97}" type="presParOf" srcId="{F7A9D554-51CC-4DC7-9A8D-1A18A26DAC1F}" destId="{07B847FC-3344-447A-A182-2EACF9430DB3}" srcOrd="6" destOrd="0" presId="urn:microsoft.com/office/officeart/2005/8/layout/hProcess9"/>
    <dgm:cxn modelId="{023688CD-68C9-47B2-A8ED-C87D0DD7762E}" type="presParOf" srcId="{F7A9D554-51CC-4DC7-9A8D-1A18A26DAC1F}" destId="{0EFB60FA-9D46-491D-B7F9-0521CA056F03}" srcOrd="7" destOrd="0" presId="urn:microsoft.com/office/officeart/2005/8/layout/hProcess9"/>
    <dgm:cxn modelId="{905B587E-A4CD-4EF0-A155-E26FBB71D295}" type="presParOf" srcId="{F7A9D554-51CC-4DC7-9A8D-1A18A26DAC1F}" destId="{D1C0B95F-DB48-436D-A16A-768F283F9CFB}" srcOrd="8" destOrd="0" presId="urn:microsoft.com/office/officeart/2005/8/layout/hProcess9"/>
    <dgm:cxn modelId="{4A170C77-E06B-40B0-A0AD-14031E40F093}" type="presParOf" srcId="{F7A9D554-51CC-4DC7-9A8D-1A18A26DAC1F}" destId="{BD4E1C61-A608-4A93-9EF7-20B8736F2F90}" srcOrd="9" destOrd="0" presId="urn:microsoft.com/office/officeart/2005/8/layout/hProcess9"/>
    <dgm:cxn modelId="{917401C5-B60B-4D98-A76F-D31042858069}" type="presParOf" srcId="{F7A9D554-51CC-4DC7-9A8D-1A18A26DAC1F}" destId="{D77B123E-0A54-4837-9DA2-584773895131}" srcOrd="10"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0190A57A-40C8-4DA5-96AB-1FD251F4CA88}" type="doc">
      <dgm:prSet loTypeId="urn:microsoft.com/office/officeart/2005/8/layout/vList2" loCatId="list" qsTypeId="urn:microsoft.com/office/officeart/2005/8/quickstyle/3d2" qsCatId="3D" csTypeId="urn:microsoft.com/office/officeart/2005/8/colors/accent2_5" csCatId="accent2" phldr="1"/>
      <dgm:spPr/>
      <dgm:t>
        <a:bodyPr/>
        <a:lstStyle/>
        <a:p>
          <a:endParaRPr lang="en-US"/>
        </a:p>
      </dgm:t>
    </dgm:pt>
    <dgm:pt modelId="{C793E846-55E5-42EB-BF5B-E48F8BD93A87}">
      <dgm:prSet/>
      <dgm:spPr/>
      <dgm:t>
        <a:bodyPr/>
        <a:lstStyle/>
        <a:p>
          <a:pPr algn="ctr" rtl="0"/>
          <a:r>
            <a:rPr lang="en-US" dirty="0" smtClean="0"/>
            <a:t>USE OF SPA POS TAGGING TO DETERMINE COLLUSION  </a:t>
          </a:r>
          <a:br>
            <a:rPr lang="en-US" dirty="0" smtClean="0"/>
          </a:br>
          <a:endParaRPr lang="en-US" dirty="0"/>
        </a:p>
      </dgm:t>
    </dgm:pt>
    <dgm:pt modelId="{51CFC274-C06B-4636-932A-DFE67E06E78A}" type="parTrans" cxnId="{267C55D8-3069-4C26-AF4C-E2E22CFD1048}">
      <dgm:prSet/>
      <dgm:spPr/>
      <dgm:t>
        <a:bodyPr/>
        <a:lstStyle/>
        <a:p>
          <a:endParaRPr lang="en-US"/>
        </a:p>
      </dgm:t>
    </dgm:pt>
    <dgm:pt modelId="{BB725542-A0DF-4D0F-86A9-9917D0ACEFB3}" type="sibTrans" cxnId="{267C55D8-3069-4C26-AF4C-E2E22CFD1048}">
      <dgm:prSet/>
      <dgm:spPr/>
      <dgm:t>
        <a:bodyPr/>
        <a:lstStyle/>
        <a:p>
          <a:endParaRPr lang="en-US"/>
        </a:p>
      </dgm:t>
    </dgm:pt>
    <dgm:pt modelId="{14A65263-3EFE-4219-96E1-B6C5CC17598A}" type="pres">
      <dgm:prSet presAssocID="{0190A57A-40C8-4DA5-96AB-1FD251F4CA88}" presName="linear" presStyleCnt="0">
        <dgm:presLayoutVars>
          <dgm:animLvl val="lvl"/>
          <dgm:resizeHandles val="exact"/>
        </dgm:presLayoutVars>
      </dgm:prSet>
      <dgm:spPr/>
      <dgm:t>
        <a:bodyPr/>
        <a:lstStyle/>
        <a:p>
          <a:endParaRPr lang="en-US"/>
        </a:p>
      </dgm:t>
    </dgm:pt>
    <dgm:pt modelId="{0210A26C-9A71-4B37-9ED8-AE5F43A7681C}" type="pres">
      <dgm:prSet presAssocID="{C793E846-55E5-42EB-BF5B-E48F8BD93A87}" presName="parentText" presStyleLbl="node1" presStyleIdx="0" presStyleCnt="1">
        <dgm:presLayoutVars>
          <dgm:chMax val="0"/>
          <dgm:bulletEnabled val="1"/>
        </dgm:presLayoutVars>
      </dgm:prSet>
      <dgm:spPr/>
      <dgm:t>
        <a:bodyPr/>
        <a:lstStyle/>
        <a:p>
          <a:endParaRPr lang="en-US"/>
        </a:p>
      </dgm:t>
    </dgm:pt>
  </dgm:ptLst>
  <dgm:cxnLst>
    <dgm:cxn modelId="{267C55D8-3069-4C26-AF4C-E2E22CFD1048}" srcId="{0190A57A-40C8-4DA5-96AB-1FD251F4CA88}" destId="{C793E846-55E5-42EB-BF5B-E48F8BD93A87}" srcOrd="0" destOrd="0" parTransId="{51CFC274-C06B-4636-932A-DFE67E06E78A}" sibTransId="{BB725542-A0DF-4D0F-86A9-9917D0ACEFB3}"/>
    <dgm:cxn modelId="{9A6851E9-E2C7-4DB8-93AB-F1597D767F34}" type="presOf" srcId="{C793E846-55E5-42EB-BF5B-E48F8BD93A87}" destId="{0210A26C-9A71-4B37-9ED8-AE5F43A7681C}" srcOrd="0" destOrd="0" presId="urn:microsoft.com/office/officeart/2005/8/layout/vList2"/>
    <dgm:cxn modelId="{7F0F03F3-770F-4B25-B9DE-44006437C528}" type="presOf" srcId="{0190A57A-40C8-4DA5-96AB-1FD251F4CA88}" destId="{14A65263-3EFE-4219-96E1-B6C5CC17598A}" srcOrd="0" destOrd="0" presId="urn:microsoft.com/office/officeart/2005/8/layout/vList2"/>
    <dgm:cxn modelId="{60427089-AB60-4609-A223-53A23D917C83}" type="presParOf" srcId="{14A65263-3EFE-4219-96E1-B6C5CC17598A}" destId="{0210A26C-9A71-4B37-9ED8-AE5F43A7681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0AE08FF5-704E-4E07-818B-A38A05925FBC}"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C6C669A0-E692-4884-BF21-98CE2415D664}">
      <dgm:prSet/>
      <dgm:spPr/>
      <dgm:t>
        <a:bodyPr/>
        <a:lstStyle/>
        <a:p>
          <a:pPr rtl="0"/>
          <a:r>
            <a:rPr lang="en-US" smtClean="0"/>
            <a:t>Speaker “A”&lt;clarif&gt;(&lt;clarif-pref&gt;&lt;repaired-descrip&gt;+)</a:t>
          </a:r>
          <a:endParaRPr lang="en-US"/>
        </a:p>
      </dgm:t>
    </dgm:pt>
    <dgm:pt modelId="{E0FBD449-3E70-4738-8E00-6AD27A18E35F}" type="parTrans" cxnId="{26EE67BA-2FD8-440F-A5BE-A1D096C9566C}">
      <dgm:prSet/>
      <dgm:spPr/>
      <dgm:t>
        <a:bodyPr/>
        <a:lstStyle/>
        <a:p>
          <a:endParaRPr lang="en-US"/>
        </a:p>
      </dgm:t>
    </dgm:pt>
    <dgm:pt modelId="{E9AB4D42-C575-4EAD-9C72-93AC19EE2502}" type="sibTrans" cxnId="{26EE67BA-2FD8-440F-A5BE-A1D096C9566C}">
      <dgm:prSet/>
      <dgm:spPr/>
      <dgm:t>
        <a:bodyPr/>
        <a:lstStyle/>
        <a:p>
          <a:endParaRPr lang="en-US"/>
        </a:p>
      </dgm:t>
    </dgm:pt>
    <dgm:pt modelId="{D631CA37-25F8-42E5-98DE-ED34FC8B402B}">
      <dgm:prSet/>
      <dgm:spPr/>
      <dgm:t>
        <a:bodyPr/>
        <a:lstStyle/>
        <a:p>
          <a:pPr rtl="0"/>
          <a:r>
            <a:rPr lang="en-US" smtClean="0"/>
            <a:t>&lt;clarif-pref&gt;“You know”</a:t>
          </a:r>
          <a:endParaRPr lang="en-US"/>
        </a:p>
      </dgm:t>
    </dgm:pt>
    <dgm:pt modelId="{7CF1FC38-DB24-4F6A-9430-C807925E231B}" type="parTrans" cxnId="{45F3537D-4943-4140-8C11-6596EE0AB913}">
      <dgm:prSet/>
      <dgm:spPr/>
      <dgm:t>
        <a:bodyPr/>
        <a:lstStyle/>
        <a:p>
          <a:endParaRPr lang="en-US"/>
        </a:p>
      </dgm:t>
    </dgm:pt>
    <dgm:pt modelId="{2E67FD6C-CE2D-4ECF-B399-0F9D4EF380FA}" type="sibTrans" cxnId="{45F3537D-4943-4140-8C11-6596EE0AB913}">
      <dgm:prSet/>
      <dgm:spPr/>
      <dgm:t>
        <a:bodyPr/>
        <a:lstStyle/>
        <a:p>
          <a:endParaRPr lang="en-US"/>
        </a:p>
      </dgm:t>
    </dgm:pt>
    <dgm:pt modelId="{5AD3EB63-E094-445C-B959-8577F4FC7490}">
      <dgm:prSet/>
      <dgm:spPr/>
      <dgm:t>
        <a:bodyPr/>
        <a:lstStyle/>
        <a:p>
          <a:pPr rtl="0"/>
          <a:r>
            <a:rPr lang="en-US" smtClean="0"/>
            <a:t>&lt;repaired-descrip&gt;+(&lt;equal match&gt;&lt;more specific&gt;)“the thoroughfare”</a:t>
          </a:r>
          <a:endParaRPr lang="en-US"/>
        </a:p>
      </dgm:t>
    </dgm:pt>
    <dgm:pt modelId="{0C53B76D-B1B6-431F-B4F5-E9D85391A6DC}" type="parTrans" cxnId="{7F60D2C2-E5A5-4A91-A745-B4AF3391A26C}">
      <dgm:prSet/>
      <dgm:spPr/>
      <dgm:t>
        <a:bodyPr/>
        <a:lstStyle/>
        <a:p>
          <a:endParaRPr lang="en-US"/>
        </a:p>
      </dgm:t>
    </dgm:pt>
    <dgm:pt modelId="{8B8CFAE7-F7A9-4CA1-BA5D-FB640FCD7B1B}" type="sibTrans" cxnId="{7F60D2C2-E5A5-4A91-A745-B4AF3391A26C}">
      <dgm:prSet/>
      <dgm:spPr/>
      <dgm:t>
        <a:bodyPr/>
        <a:lstStyle/>
        <a:p>
          <a:endParaRPr lang="en-US"/>
        </a:p>
      </dgm:t>
    </dgm:pt>
    <dgm:pt modelId="{99CF5D12-48B2-40F7-AA4B-5CC2758A5A9C}">
      <dgm:prSet/>
      <dgm:spPr/>
      <dgm:t>
        <a:bodyPr/>
        <a:lstStyle/>
        <a:p>
          <a:pPr rtl="0"/>
          <a:r>
            <a:rPr lang="en-US" dirty="0" smtClean="0"/>
            <a:t>intersection=thoroughfare: </a:t>
          </a:r>
          <a:r>
            <a:rPr lang="en-US" i="1" dirty="0" smtClean="0"/>
            <a:t>same</a:t>
          </a:r>
          <a:r>
            <a:rPr lang="en-US" dirty="0" smtClean="0"/>
            <a:t> level of generality in SPA lexicon</a:t>
          </a:r>
          <a:endParaRPr lang="en-US" dirty="0"/>
        </a:p>
      </dgm:t>
    </dgm:pt>
    <dgm:pt modelId="{54FE22C3-6002-454F-A3D1-5982553BEAE8}" type="parTrans" cxnId="{1F91AEE5-9A4A-4BF3-A49C-6984ACECF742}">
      <dgm:prSet/>
      <dgm:spPr/>
      <dgm:t>
        <a:bodyPr/>
        <a:lstStyle/>
        <a:p>
          <a:endParaRPr lang="en-US"/>
        </a:p>
      </dgm:t>
    </dgm:pt>
    <dgm:pt modelId="{A64545FD-AC5A-4A58-BB8B-3F45A95A5A6C}" type="sibTrans" cxnId="{1F91AEE5-9A4A-4BF3-A49C-6984ACECF742}">
      <dgm:prSet/>
      <dgm:spPr/>
      <dgm:t>
        <a:bodyPr/>
        <a:lstStyle/>
        <a:p>
          <a:endParaRPr lang="en-US"/>
        </a:p>
      </dgm:t>
    </dgm:pt>
    <dgm:pt modelId="{D0FFEDFB-9B25-49AB-AED2-FA26580E9371}">
      <dgm:prSet/>
      <dgm:spPr/>
      <dgm:t>
        <a:bodyPr/>
        <a:lstStyle/>
        <a:p>
          <a:pPr rtl="0"/>
          <a:r>
            <a:rPr lang="en-US" dirty="0" smtClean="0"/>
            <a:t>“with the big traffic light” – constitutes a </a:t>
          </a:r>
          <a:r>
            <a:rPr lang="en-US" i="1" dirty="0" smtClean="0"/>
            <a:t>more specific </a:t>
          </a:r>
          <a:r>
            <a:rPr lang="en-US" dirty="0" smtClean="0"/>
            <a:t>descriptor (</a:t>
          </a:r>
          <a:r>
            <a:rPr lang="en-US" i="1" dirty="0" smtClean="0"/>
            <a:t>granularity -- </a:t>
          </a:r>
          <a:r>
            <a:rPr lang="en-US" dirty="0" smtClean="0"/>
            <a:t>higher level of resolution or scale) to </a:t>
          </a:r>
          <a:r>
            <a:rPr lang="en-US" i="1" dirty="0" smtClean="0"/>
            <a:t>match</a:t>
          </a:r>
          <a:r>
            <a:rPr lang="en-US" dirty="0" smtClean="0"/>
            <a:t> “River Café” -- the source of the recognition trouble</a:t>
          </a:r>
          <a:endParaRPr lang="en-US" dirty="0"/>
        </a:p>
      </dgm:t>
    </dgm:pt>
    <dgm:pt modelId="{B5C9A29C-CA76-4BFD-89F9-2247AE8CC709}" type="parTrans" cxnId="{74AA485B-0D71-4058-8095-486AAC7CB7F4}">
      <dgm:prSet/>
      <dgm:spPr/>
      <dgm:t>
        <a:bodyPr/>
        <a:lstStyle/>
        <a:p>
          <a:endParaRPr lang="en-US"/>
        </a:p>
      </dgm:t>
    </dgm:pt>
    <dgm:pt modelId="{BC4A3880-C056-4FA5-939A-63F0A4120F24}" type="sibTrans" cxnId="{74AA485B-0D71-4058-8095-486AAC7CB7F4}">
      <dgm:prSet/>
      <dgm:spPr/>
      <dgm:t>
        <a:bodyPr/>
        <a:lstStyle/>
        <a:p>
          <a:endParaRPr lang="en-US"/>
        </a:p>
      </dgm:t>
    </dgm:pt>
    <dgm:pt modelId="{5DE19B7C-77A4-42AD-8EF9-CEB96FD3AC41}" type="pres">
      <dgm:prSet presAssocID="{0AE08FF5-704E-4E07-818B-A38A05925FBC}" presName="linear" presStyleCnt="0">
        <dgm:presLayoutVars>
          <dgm:animLvl val="lvl"/>
          <dgm:resizeHandles val="exact"/>
        </dgm:presLayoutVars>
      </dgm:prSet>
      <dgm:spPr/>
      <dgm:t>
        <a:bodyPr/>
        <a:lstStyle/>
        <a:p>
          <a:endParaRPr lang="en-US"/>
        </a:p>
      </dgm:t>
    </dgm:pt>
    <dgm:pt modelId="{BCFCDA0B-9969-4CCE-B195-22D60810C902}" type="pres">
      <dgm:prSet presAssocID="{C6C669A0-E692-4884-BF21-98CE2415D664}" presName="parentText" presStyleLbl="node1" presStyleIdx="0" presStyleCnt="5">
        <dgm:presLayoutVars>
          <dgm:chMax val="0"/>
          <dgm:bulletEnabled val="1"/>
        </dgm:presLayoutVars>
      </dgm:prSet>
      <dgm:spPr/>
      <dgm:t>
        <a:bodyPr/>
        <a:lstStyle/>
        <a:p>
          <a:endParaRPr lang="en-US"/>
        </a:p>
      </dgm:t>
    </dgm:pt>
    <dgm:pt modelId="{661A90AA-41A5-4198-84A9-46E1F7B969AB}" type="pres">
      <dgm:prSet presAssocID="{E9AB4D42-C575-4EAD-9C72-93AC19EE2502}" presName="spacer" presStyleCnt="0"/>
      <dgm:spPr/>
      <dgm:t>
        <a:bodyPr/>
        <a:lstStyle/>
        <a:p>
          <a:endParaRPr lang="en-US"/>
        </a:p>
      </dgm:t>
    </dgm:pt>
    <dgm:pt modelId="{37535F03-1347-45E4-85BE-7A7CC71B81C8}" type="pres">
      <dgm:prSet presAssocID="{D631CA37-25F8-42E5-98DE-ED34FC8B402B}" presName="parentText" presStyleLbl="node1" presStyleIdx="1" presStyleCnt="5">
        <dgm:presLayoutVars>
          <dgm:chMax val="0"/>
          <dgm:bulletEnabled val="1"/>
        </dgm:presLayoutVars>
      </dgm:prSet>
      <dgm:spPr/>
      <dgm:t>
        <a:bodyPr/>
        <a:lstStyle/>
        <a:p>
          <a:endParaRPr lang="en-US"/>
        </a:p>
      </dgm:t>
    </dgm:pt>
    <dgm:pt modelId="{F8D3882A-153F-4CE2-9DA7-65E92A848BDD}" type="pres">
      <dgm:prSet presAssocID="{2E67FD6C-CE2D-4ECF-B399-0F9D4EF380FA}" presName="spacer" presStyleCnt="0"/>
      <dgm:spPr/>
      <dgm:t>
        <a:bodyPr/>
        <a:lstStyle/>
        <a:p>
          <a:endParaRPr lang="en-US"/>
        </a:p>
      </dgm:t>
    </dgm:pt>
    <dgm:pt modelId="{23F0793A-B00A-4E96-9681-CA14D87232AB}" type="pres">
      <dgm:prSet presAssocID="{5AD3EB63-E094-445C-B959-8577F4FC7490}" presName="parentText" presStyleLbl="node1" presStyleIdx="2" presStyleCnt="5">
        <dgm:presLayoutVars>
          <dgm:chMax val="0"/>
          <dgm:bulletEnabled val="1"/>
        </dgm:presLayoutVars>
      </dgm:prSet>
      <dgm:spPr/>
      <dgm:t>
        <a:bodyPr/>
        <a:lstStyle/>
        <a:p>
          <a:endParaRPr lang="en-US"/>
        </a:p>
      </dgm:t>
    </dgm:pt>
    <dgm:pt modelId="{E4044CC9-C99C-4A19-AD17-DCDEB62FE94A}" type="pres">
      <dgm:prSet presAssocID="{8B8CFAE7-F7A9-4CA1-BA5D-FB640FCD7B1B}" presName="spacer" presStyleCnt="0"/>
      <dgm:spPr/>
      <dgm:t>
        <a:bodyPr/>
        <a:lstStyle/>
        <a:p>
          <a:endParaRPr lang="en-US"/>
        </a:p>
      </dgm:t>
    </dgm:pt>
    <dgm:pt modelId="{FB2B8E64-68EF-403B-8DCA-593FFFB61DDF}" type="pres">
      <dgm:prSet presAssocID="{99CF5D12-48B2-40F7-AA4B-5CC2758A5A9C}" presName="parentText" presStyleLbl="node1" presStyleIdx="3" presStyleCnt="5">
        <dgm:presLayoutVars>
          <dgm:chMax val="0"/>
          <dgm:bulletEnabled val="1"/>
        </dgm:presLayoutVars>
      </dgm:prSet>
      <dgm:spPr/>
      <dgm:t>
        <a:bodyPr/>
        <a:lstStyle/>
        <a:p>
          <a:endParaRPr lang="en-US"/>
        </a:p>
      </dgm:t>
    </dgm:pt>
    <dgm:pt modelId="{597C0391-2229-4D4B-825E-10ADDA263B6C}" type="pres">
      <dgm:prSet presAssocID="{A64545FD-AC5A-4A58-BB8B-3F45A95A5A6C}" presName="spacer" presStyleCnt="0"/>
      <dgm:spPr/>
      <dgm:t>
        <a:bodyPr/>
        <a:lstStyle/>
        <a:p>
          <a:endParaRPr lang="en-US"/>
        </a:p>
      </dgm:t>
    </dgm:pt>
    <dgm:pt modelId="{F74D89C9-EBC4-4E0F-A325-AB19A6DDC60E}" type="pres">
      <dgm:prSet presAssocID="{D0FFEDFB-9B25-49AB-AED2-FA26580E9371}" presName="parentText" presStyleLbl="node1" presStyleIdx="4" presStyleCnt="5">
        <dgm:presLayoutVars>
          <dgm:chMax val="0"/>
          <dgm:bulletEnabled val="1"/>
        </dgm:presLayoutVars>
      </dgm:prSet>
      <dgm:spPr/>
      <dgm:t>
        <a:bodyPr/>
        <a:lstStyle/>
        <a:p>
          <a:endParaRPr lang="en-US"/>
        </a:p>
      </dgm:t>
    </dgm:pt>
  </dgm:ptLst>
  <dgm:cxnLst>
    <dgm:cxn modelId="{74AA485B-0D71-4058-8095-486AAC7CB7F4}" srcId="{0AE08FF5-704E-4E07-818B-A38A05925FBC}" destId="{D0FFEDFB-9B25-49AB-AED2-FA26580E9371}" srcOrd="4" destOrd="0" parTransId="{B5C9A29C-CA76-4BFD-89F9-2247AE8CC709}" sibTransId="{BC4A3880-C056-4FA5-939A-63F0A4120F24}"/>
    <dgm:cxn modelId="{7F60D2C2-E5A5-4A91-A745-B4AF3391A26C}" srcId="{0AE08FF5-704E-4E07-818B-A38A05925FBC}" destId="{5AD3EB63-E094-445C-B959-8577F4FC7490}" srcOrd="2" destOrd="0" parTransId="{0C53B76D-B1B6-431F-B4F5-E9D85391A6DC}" sibTransId="{8B8CFAE7-F7A9-4CA1-BA5D-FB640FCD7B1B}"/>
    <dgm:cxn modelId="{388B9D2F-039D-4A18-8EA9-3C3A6A0D6B38}" type="presOf" srcId="{99CF5D12-48B2-40F7-AA4B-5CC2758A5A9C}" destId="{FB2B8E64-68EF-403B-8DCA-593FFFB61DDF}" srcOrd="0" destOrd="0" presId="urn:microsoft.com/office/officeart/2005/8/layout/vList2"/>
    <dgm:cxn modelId="{E81F3B39-8661-4DC0-9357-F913F81A747C}" type="presOf" srcId="{C6C669A0-E692-4884-BF21-98CE2415D664}" destId="{BCFCDA0B-9969-4CCE-B195-22D60810C902}" srcOrd="0" destOrd="0" presId="urn:microsoft.com/office/officeart/2005/8/layout/vList2"/>
    <dgm:cxn modelId="{26EE67BA-2FD8-440F-A5BE-A1D096C9566C}" srcId="{0AE08FF5-704E-4E07-818B-A38A05925FBC}" destId="{C6C669A0-E692-4884-BF21-98CE2415D664}" srcOrd="0" destOrd="0" parTransId="{E0FBD449-3E70-4738-8E00-6AD27A18E35F}" sibTransId="{E9AB4D42-C575-4EAD-9C72-93AC19EE2502}"/>
    <dgm:cxn modelId="{3B13CD90-B7AA-45E3-B6D9-A30CFC7684E6}" type="presOf" srcId="{0AE08FF5-704E-4E07-818B-A38A05925FBC}" destId="{5DE19B7C-77A4-42AD-8EF9-CEB96FD3AC41}" srcOrd="0" destOrd="0" presId="urn:microsoft.com/office/officeart/2005/8/layout/vList2"/>
    <dgm:cxn modelId="{201EA79E-FD6B-4B3D-99A3-4E9BF3808F43}" type="presOf" srcId="{D631CA37-25F8-42E5-98DE-ED34FC8B402B}" destId="{37535F03-1347-45E4-85BE-7A7CC71B81C8}" srcOrd="0" destOrd="0" presId="urn:microsoft.com/office/officeart/2005/8/layout/vList2"/>
    <dgm:cxn modelId="{C96A889E-1D12-4821-B761-8DD1866E4522}" type="presOf" srcId="{D0FFEDFB-9B25-49AB-AED2-FA26580E9371}" destId="{F74D89C9-EBC4-4E0F-A325-AB19A6DDC60E}" srcOrd="0" destOrd="0" presId="urn:microsoft.com/office/officeart/2005/8/layout/vList2"/>
    <dgm:cxn modelId="{45F3537D-4943-4140-8C11-6596EE0AB913}" srcId="{0AE08FF5-704E-4E07-818B-A38A05925FBC}" destId="{D631CA37-25F8-42E5-98DE-ED34FC8B402B}" srcOrd="1" destOrd="0" parTransId="{7CF1FC38-DB24-4F6A-9430-C807925E231B}" sibTransId="{2E67FD6C-CE2D-4ECF-B399-0F9D4EF380FA}"/>
    <dgm:cxn modelId="{DD490696-12D0-46F8-99BC-E60ADA89BBE5}" type="presOf" srcId="{5AD3EB63-E094-445C-B959-8577F4FC7490}" destId="{23F0793A-B00A-4E96-9681-CA14D87232AB}" srcOrd="0" destOrd="0" presId="urn:microsoft.com/office/officeart/2005/8/layout/vList2"/>
    <dgm:cxn modelId="{1F91AEE5-9A4A-4BF3-A49C-6984ACECF742}" srcId="{0AE08FF5-704E-4E07-818B-A38A05925FBC}" destId="{99CF5D12-48B2-40F7-AA4B-5CC2758A5A9C}" srcOrd="3" destOrd="0" parTransId="{54FE22C3-6002-454F-A3D1-5982553BEAE8}" sibTransId="{A64545FD-AC5A-4A58-BB8B-3F45A95A5A6C}"/>
    <dgm:cxn modelId="{5402392D-B410-4BB1-9EB6-7F0503127937}" type="presParOf" srcId="{5DE19B7C-77A4-42AD-8EF9-CEB96FD3AC41}" destId="{BCFCDA0B-9969-4CCE-B195-22D60810C902}" srcOrd="0" destOrd="0" presId="urn:microsoft.com/office/officeart/2005/8/layout/vList2"/>
    <dgm:cxn modelId="{5953E5A0-475C-4247-B632-156D16AC882D}" type="presParOf" srcId="{5DE19B7C-77A4-42AD-8EF9-CEB96FD3AC41}" destId="{661A90AA-41A5-4198-84A9-46E1F7B969AB}" srcOrd="1" destOrd="0" presId="urn:microsoft.com/office/officeart/2005/8/layout/vList2"/>
    <dgm:cxn modelId="{AAAFCE1C-8ACC-4D07-A977-B10CD8D4B2B4}" type="presParOf" srcId="{5DE19B7C-77A4-42AD-8EF9-CEB96FD3AC41}" destId="{37535F03-1347-45E4-85BE-7A7CC71B81C8}" srcOrd="2" destOrd="0" presId="urn:microsoft.com/office/officeart/2005/8/layout/vList2"/>
    <dgm:cxn modelId="{A57D6733-FDBF-4C11-B8F3-0EB1C7D8B858}" type="presParOf" srcId="{5DE19B7C-77A4-42AD-8EF9-CEB96FD3AC41}" destId="{F8D3882A-153F-4CE2-9DA7-65E92A848BDD}" srcOrd="3" destOrd="0" presId="urn:microsoft.com/office/officeart/2005/8/layout/vList2"/>
    <dgm:cxn modelId="{731D2B94-2A66-414E-B891-AABF79461E3C}" type="presParOf" srcId="{5DE19B7C-77A4-42AD-8EF9-CEB96FD3AC41}" destId="{23F0793A-B00A-4E96-9681-CA14D87232AB}" srcOrd="4" destOrd="0" presId="urn:microsoft.com/office/officeart/2005/8/layout/vList2"/>
    <dgm:cxn modelId="{54787B21-5548-4B6E-9B40-5DD7693CBF65}" type="presParOf" srcId="{5DE19B7C-77A4-42AD-8EF9-CEB96FD3AC41}" destId="{E4044CC9-C99C-4A19-AD17-DCDEB62FE94A}" srcOrd="5" destOrd="0" presId="urn:microsoft.com/office/officeart/2005/8/layout/vList2"/>
    <dgm:cxn modelId="{AF8F3ED5-74FB-4068-B8DC-83F952C12AF6}" type="presParOf" srcId="{5DE19B7C-77A4-42AD-8EF9-CEB96FD3AC41}" destId="{FB2B8E64-68EF-403B-8DCA-593FFFB61DDF}" srcOrd="6" destOrd="0" presId="urn:microsoft.com/office/officeart/2005/8/layout/vList2"/>
    <dgm:cxn modelId="{19E66D8C-EBD3-4105-A952-8A6A1D082077}" type="presParOf" srcId="{5DE19B7C-77A4-42AD-8EF9-CEB96FD3AC41}" destId="{597C0391-2229-4D4B-825E-10ADDA263B6C}" srcOrd="7" destOrd="0" presId="urn:microsoft.com/office/officeart/2005/8/layout/vList2"/>
    <dgm:cxn modelId="{B363E1F2-CA7C-483D-B939-D20AB31FA009}" type="presParOf" srcId="{5DE19B7C-77A4-42AD-8EF9-CEB96FD3AC41}" destId="{F74D89C9-EBC4-4E0F-A325-AB19A6DDC60E}"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E0027C09-581A-438B-AD0C-3B0BA5C89B49}" type="doc">
      <dgm:prSet loTypeId="urn:microsoft.com/office/officeart/2005/8/layout/vList2" loCatId="list" qsTypeId="urn:microsoft.com/office/officeart/2005/8/quickstyle/3d1" qsCatId="3D" csTypeId="urn:microsoft.com/office/officeart/2005/8/colors/accent2_2" csCatId="accent2" phldr="1"/>
      <dgm:spPr/>
      <dgm:t>
        <a:bodyPr/>
        <a:lstStyle/>
        <a:p>
          <a:endParaRPr lang="en-US"/>
        </a:p>
      </dgm:t>
    </dgm:pt>
    <dgm:pt modelId="{1394325F-26A0-4ACF-B24B-C60B47EBE48F}">
      <dgm:prSet/>
      <dgm:spPr/>
      <dgm:t>
        <a:bodyPr/>
        <a:lstStyle/>
        <a:p>
          <a:pPr algn="ctr" rtl="0"/>
          <a:r>
            <a:rPr lang="en-US" dirty="0" smtClean="0"/>
            <a:t>PROOF OF COLLUSION FOUND IN SEQUENCE PACKAGE DATA</a:t>
          </a:r>
          <a:endParaRPr lang="en-US" dirty="0"/>
        </a:p>
      </dgm:t>
    </dgm:pt>
    <dgm:pt modelId="{34D6A6C3-654D-4273-9775-B31C8927C310}" type="parTrans" cxnId="{90675A01-5409-4B38-973F-2B07D54D13E0}">
      <dgm:prSet/>
      <dgm:spPr/>
      <dgm:t>
        <a:bodyPr/>
        <a:lstStyle/>
        <a:p>
          <a:endParaRPr lang="en-US"/>
        </a:p>
      </dgm:t>
    </dgm:pt>
    <dgm:pt modelId="{D57212E1-59B2-4A2D-BAF0-49C32A1AA2AF}" type="sibTrans" cxnId="{90675A01-5409-4B38-973F-2B07D54D13E0}">
      <dgm:prSet/>
      <dgm:spPr/>
      <dgm:t>
        <a:bodyPr/>
        <a:lstStyle/>
        <a:p>
          <a:endParaRPr lang="en-US"/>
        </a:p>
      </dgm:t>
    </dgm:pt>
    <dgm:pt modelId="{0277174F-939A-41D3-9B65-C5C87D138251}" type="pres">
      <dgm:prSet presAssocID="{E0027C09-581A-438B-AD0C-3B0BA5C89B49}" presName="linear" presStyleCnt="0">
        <dgm:presLayoutVars>
          <dgm:animLvl val="lvl"/>
          <dgm:resizeHandles val="exact"/>
        </dgm:presLayoutVars>
      </dgm:prSet>
      <dgm:spPr/>
      <dgm:t>
        <a:bodyPr/>
        <a:lstStyle/>
        <a:p>
          <a:endParaRPr lang="en-US"/>
        </a:p>
      </dgm:t>
    </dgm:pt>
    <dgm:pt modelId="{9F7100C4-2AD1-49EE-91F7-4D57D6C6CA32}" type="pres">
      <dgm:prSet presAssocID="{1394325F-26A0-4ACF-B24B-C60B47EBE48F}" presName="parentText" presStyleLbl="node1" presStyleIdx="0" presStyleCnt="1">
        <dgm:presLayoutVars>
          <dgm:chMax val="0"/>
          <dgm:bulletEnabled val="1"/>
        </dgm:presLayoutVars>
      </dgm:prSet>
      <dgm:spPr/>
      <dgm:t>
        <a:bodyPr/>
        <a:lstStyle/>
        <a:p>
          <a:endParaRPr lang="en-US"/>
        </a:p>
      </dgm:t>
    </dgm:pt>
  </dgm:ptLst>
  <dgm:cxnLst>
    <dgm:cxn modelId="{D745D274-5F28-4C4F-AABA-EB53AA6786FB}" type="presOf" srcId="{E0027C09-581A-438B-AD0C-3B0BA5C89B49}" destId="{0277174F-939A-41D3-9B65-C5C87D138251}" srcOrd="0" destOrd="0" presId="urn:microsoft.com/office/officeart/2005/8/layout/vList2"/>
    <dgm:cxn modelId="{7F60061E-459E-472E-BCFD-CB8ABC588C7E}" type="presOf" srcId="{1394325F-26A0-4ACF-B24B-C60B47EBE48F}" destId="{9F7100C4-2AD1-49EE-91F7-4D57D6C6CA32}" srcOrd="0" destOrd="0" presId="urn:microsoft.com/office/officeart/2005/8/layout/vList2"/>
    <dgm:cxn modelId="{90675A01-5409-4B38-973F-2B07D54D13E0}" srcId="{E0027C09-581A-438B-AD0C-3B0BA5C89B49}" destId="{1394325F-26A0-4ACF-B24B-C60B47EBE48F}" srcOrd="0" destOrd="0" parTransId="{34D6A6C3-654D-4273-9775-B31C8927C310}" sibTransId="{D57212E1-59B2-4A2D-BAF0-49C32A1AA2AF}"/>
    <dgm:cxn modelId="{2B493E08-32B9-4A3F-B7C2-DDD789F035AB}" type="presParOf" srcId="{0277174F-939A-41D3-9B65-C5C87D138251}" destId="{9F7100C4-2AD1-49EE-91F7-4D57D6C6CA3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3B853892-5492-4585-BF24-DC1E49B1E25B}" type="doc">
      <dgm:prSet loTypeId="urn:microsoft.com/office/officeart/2005/8/layout/hList7" loCatId="list" qsTypeId="urn:microsoft.com/office/officeart/2005/8/quickstyle/3d1" qsCatId="3D" csTypeId="urn:microsoft.com/office/officeart/2005/8/colors/accent1_2" csCatId="accent1"/>
      <dgm:spPr/>
      <dgm:t>
        <a:bodyPr/>
        <a:lstStyle/>
        <a:p>
          <a:endParaRPr lang="en-US"/>
        </a:p>
      </dgm:t>
    </dgm:pt>
    <dgm:pt modelId="{FEFBF0C6-0DDB-4814-9111-DD6B55AD9B8E}">
      <dgm:prSet/>
      <dgm:spPr/>
      <dgm:t>
        <a:bodyPr/>
        <a:lstStyle/>
        <a:p>
          <a:pPr rtl="0"/>
          <a:r>
            <a:rPr lang="en-US" smtClean="0"/>
            <a:t>Speaker “B”   &lt;repeat-nounref&gt; “River Café” - the source of the recognition trouble</a:t>
          </a:r>
          <a:endParaRPr lang="en-US"/>
        </a:p>
      </dgm:t>
    </dgm:pt>
    <dgm:pt modelId="{D72D21BE-2EE1-4DE7-A2EC-BAFA0573253F}" type="parTrans" cxnId="{3699CDB4-FC57-4A86-B2F1-FD2F683D9909}">
      <dgm:prSet/>
      <dgm:spPr/>
      <dgm:t>
        <a:bodyPr/>
        <a:lstStyle/>
        <a:p>
          <a:endParaRPr lang="en-US"/>
        </a:p>
      </dgm:t>
    </dgm:pt>
    <dgm:pt modelId="{BC4BA797-96A5-4606-B028-8941E3896F63}" type="sibTrans" cxnId="{3699CDB4-FC57-4A86-B2F1-FD2F683D9909}">
      <dgm:prSet/>
      <dgm:spPr/>
      <dgm:t>
        <a:bodyPr/>
        <a:lstStyle/>
        <a:p>
          <a:endParaRPr lang="en-US"/>
        </a:p>
      </dgm:t>
    </dgm:pt>
    <dgm:pt modelId="{E70F75A6-5BEB-4EED-910D-CAA84274A8EF}">
      <dgm:prSet/>
      <dgm:spPr/>
      <dgm:t>
        <a:bodyPr/>
        <a:lstStyle/>
        <a:p>
          <a:pPr rtl="0"/>
          <a:r>
            <a:rPr lang="en-US" smtClean="0"/>
            <a:t>followed by: </a:t>
          </a:r>
          <a:endParaRPr lang="en-US"/>
        </a:p>
      </dgm:t>
    </dgm:pt>
    <dgm:pt modelId="{3B890941-4743-4D5C-B5F3-353EFFE30826}" type="parTrans" cxnId="{58A0D243-1AAA-4D15-9875-1A78CB1037A9}">
      <dgm:prSet/>
      <dgm:spPr/>
      <dgm:t>
        <a:bodyPr/>
        <a:lstStyle/>
        <a:p>
          <a:endParaRPr lang="en-US"/>
        </a:p>
      </dgm:t>
    </dgm:pt>
    <dgm:pt modelId="{17B7C1C5-E07C-48FF-B39E-720ADB1A32FB}" type="sibTrans" cxnId="{58A0D243-1AAA-4D15-9875-1A78CB1037A9}">
      <dgm:prSet/>
      <dgm:spPr/>
      <dgm:t>
        <a:bodyPr/>
        <a:lstStyle/>
        <a:p>
          <a:endParaRPr lang="en-US"/>
        </a:p>
      </dgm:t>
    </dgm:pt>
    <dgm:pt modelId="{22B7B28B-3FE8-4769-9030-184B43A89B9E}">
      <dgm:prSet/>
      <dgm:spPr/>
      <dgm:t>
        <a:bodyPr/>
        <a:lstStyle/>
        <a:p>
          <a:pPr rtl="0"/>
          <a:r>
            <a:rPr lang="en-US" smtClean="0"/>
            <a:t>&lt;</a:t>
          </a:r>
          <a:r>
            <a:rPr lang="en-US" i="1" smtClean="0"/>
            <a:t>recognition-marker&gt;  </a:t>
          </a:r>
          <a:r>
            <a:rPr lang="en-US" smtClean="0"/>
            <a:t>“Yeah”!</a:t>
          </a:r>
          <a:endParaRPr lang="en-US"/>
        </a:p>
      </dgm:t>
    </dgm:pt>
    <dgm:pt modelId="{12AFCC59-8E53-43FB-91A7-00E137289D41}" type="parTrans" cxnId="{DD85EF18-6496-4820-81A7-F71E493C9F06}">
      <dgm:prSet/>
      <dgm:spPr/>
      <dgm:t>
        <a:bodyPr/>
        <a:lstStyle/>
        <a:p>
          <a:endParaRPr lang="en-US"/>
        </a:p>
      </dgm:t>
    </dgm:pt>
    <dgm:pt modelId="{AB1253A0-1F34-491A-857A-2E6567C9926C}" type="sibTrans" cxnId="{DD85EF18-6496-4820-81A7-F71E493C9F06}">
      <dgm:prSet/>
      <dgm:spPr/>
      <dgm:t>
        <a:bodyPr/>
        <a:lstStyle/>
        <a:p>
          <a:endParaRPr lang="en-US"/>
        </a:p>
      </dgm:t>
    </dgm:pt>
    <dgm:pt modelId="{99762367-03A9-44C3-8706-C788C17BF9E1}" type="pres">
      <dgm:prSet presAssocID="{3B853892-5492-4585-BF24-DC1E49B1E25B}" presName="Name0" presStyleCnt="0">
        <dgm:presLayoutVars>
          <dgm:dir/>
          <dgm:resizeHandles val="exact"/>
        </dgm:presLayoutVars>
      </dgm:prSet>
      <dgm:spPr/>
      <dgm:t>
        <a:bodyPr/>
        <a:lstStyle/>
        <a:p>
          <a:endParaRPr lang="en-US"/>
        </a:p>
      </dgm:t>
    </dgm:pt>
    <dgm:pt modelId="{77A22640-0C84-411B-8507-D557CDC672D3}" type="pres">
      <dgm:prSet presAssocID="{3B853892-5492-4585-BF24-DC1E49B1E25B}" presName="fgShape" presStyleLbl="fgShp" presStyleIdx="0" presStyleCnt="1"/>
      <dgm:spPr/>
      <dgm:t>
        <a:bodyPr/>
        <a:lstStyle/>
        <a:p>
          <a:endParaRPr lang="en-US"/>
        </a:p>
      </dgm:t>
    </dgm:pt>
    <dgm:pt modelId="{CE12BD83-5D6B-43C4-880B-922D92614A06}" type="pres">
      <dgm:prSet presAssocID="{3B853892-5492-4585-BF24-DC1E49B1E25B}" presName="linComp" presStyleCnt="0"/>
      <dgm:spPr/>
      <dgm:t>
        <a:bodyPr/>
        <a:lstStyle/>
        <a:p>
          <a:endParaRPr lang="en-US"/>
        </a:p>
      </dgm:t>
    </dgm:pt>
    <dgm:pt modelId="{905FD267-D71C-4027-B7EB-7EB5E4D32051}" type="pres">
      <dgm:prSet presAssocID="{FEFBF0C6-0DDB-4814-9111-DD6B55AD9B8E}" presName="compNode" presStyleCnt="0"/>
      <dgm:spPr/>
      <dgm:t>
        <a:bodyPr/>
        <a:lstStyle/>
        <a:p>
          <a:endParaRPr lang="en-US"/>
        </a:p>
      </dgm:t>
    </dgm:pt>
    <dgm:pt modelId="{726AB290-366B-402D-9FD8-A1F1420919B0}" type="pres">
      <dgm:prSet presAssocID="{FEFBF0C6-0DDB-4814-9111-DD6B55AD9B8E}" presName="bkgdShape" presStyleLbl="node1" presStyleIdx="0" presStyleCnt="3"/>
      <dgm:spPr/>
      <dgm:t>
        <a:bodyPr/>
        <a:lstStyle/>
        <a:p>
          <a:endParaRPr lang="en-US"/>
        </a:p>
      </dgm:t>
    </dgm:pt>
    <dgm:pt modelId="{ADD01D19-094C-4C98-9E85-6123236F0CCD}" type="pres">
      <dgm:prSet presAssocID="{FEFBF0C6-0DDB-4814-9111-DD6B55AD9B8E}" presName="nodeTx" presStyleLbl="node1" presStyleIdx="0" presStyleCnt="3">
        <dgm:presLayoutVars>
          <dgm:bulletEnabled val="1"/>
        </dgm:presLayoutVars>
      </dgm:prSet>
      <dgm:spPr/>
      <dgm:t>
        <a:bodyPr/>
        <a:lstStyle/>
        <a:p>
          <a:endParaRPr lang="en-US"/>
        </a:p>
      </dgm:t>
    </dgm:pt>
    <dgm:pt modelId="{B4D9543E-0252-487D-8846-694F7B76462F}" type="pres">
      <dgm:prSet presAssocID="{FEFBF0C6-0DDB-4814-9111-DD6B55AD9B8E}" presName="invisiNode" presStyleLbl="node1" presStyleIdx="0" presStyleCnt="3"/>
      <dgm:spPr/>
      <dgm:t>
        <a:bodyPr/>
        <a:lstStyle/>
        <a:p>
          <a:endParaRPr lang="en-US"/>
        </a:p>
      </dgm:t>
    </dgm:pt>
    <dgm:pt modelId="{4EEF5E67-F7FE-4866-8015-713302DE2169}" type="pres">
      <dgm:prSet presAssocID="{FEFBF0C6-0DDB-4814-9111-DD6B55AD9B8E}" presName="imagNode" presStyleLbl="fgImgPlace1" presStyleIdx="0" presStyleCnt="3"/>
      <dgm:spPr/>
      <dgm:t>
        <a:bodyPr/>
        <a:lstStyle/>
        <a:p>
          <a:endParaRPr lang="en-US"/>
        </a:p>
      </dgm:t>
    </dgm:pt>
    <dgm:pt modelId="{4B36B169-66CB-4B91-ACE2-3A33CC95D13A}" type="pres">
      <dgm:prSet presAssocID="{BC4BA797-96A5-4606-B028-8941E3896F63}" presName="sibTrans" presStyleLbl="sibTrans2D1" presStyleIdx="0" presStyleCnt="0"/>
      <dgm:spPr/>
      <dgm:t>
        <a:bodyPr/>
        <a:lstStyle/>
        <a:p>
          <a:endParaRPr lang="en-US"/>
        </a:p>
      </dgm:t>
    </dgm:pt>
    <dgm:pt modelId="{E29ACFF4-2E01-4D3A-9550-E3C702A9139C}" type="pres">
      <dgm:prSet presAssocID="{E70F75A6-5BEB-4EED-910D-CAA84274A8EF}" presName="compNode" presStyleCnt="0"/>
      <dgm:spPr/>
      <dgm:t>
        <a:bodyPr/>
        <a:lstStyle/>
        <a:p>
          <a:endParaRPr lang="en-US"/>
        </a:p>
      </dgm:t>
    </dgm:pt>
    <dgm:pt modelId="{206607B3-87A9-4189-B8D9-D317954D9045}" type="pres">
      <dgm:prSet presAssocID="{E70F75A6-5BEB-4EED-910D-CAA84274A8EF}" presName="bkgdShape" presStyleLbl="node1" presStyleIdx="1" presStyleCnt="3"/>
      <dgm:spPr/>
      <dgm:t>
        <a:bodyPr/>
        <a:lstStyle/>
        <a:p>
          <a:endParaRPr lang="en-US"/>
        </a:p>
      </dgm:t>
    </dgm:pt>
    <dgm:pt modelId="{FD8FA2A6-C959-4894-8EB6-DCD23CD552B2}" type="pres">
      <dgm:prSet presAssocID="{E70F75A6-5BEB-4EED-910D-CAA84274A8EF}" presName="nodeTx" presStyleLbl="node1" presStyleIdx="1" presStyleCnt="3">
        <dgm:presLayoutVars>
          <dgm:bulletEnabled val="1"/>
        </dgm:presLayoutVars>
      </dgm:prSet>
      <dgm:spPr/>
      <dgm:t>
        <a:bodyPr/>
        <a:lstStyle/>
        <a:p>
          <a:endParaRPr lang="en-US"/>
        </a:p>
      </dgm:t>
    </dgm:pt>
    <dgm:pt modelId="{2C2C6132-001C-42B3-8BCD-FF92AA260157}" type="pres">
      <dgm:prSet presAssocID="{E70F75A6-5BEB-4EED-910D-CAA84274A8EF}" presName="invisiNode" presStyleLbl="node1" presStyleIdx="1" presStyleCnt="3"/>
      <dgm:spPr/>
      <dgm:t>
        <a:bodyPr/>
        <a:lstStyle/>
        <a:p>
          <a:endParaRPr lang="en-US"/>
        </a:p>
      </dgm:t>
    </dgm:pt>
    <dgm:pt modelId="{BC6BB397-43E4-4145-B0EA-23896FB605D7}" type="pres">
      <dgm:prSet presAssocID="{E70F75A6-5BEB-4EED-910D-CAA84274A8EF}" presName="imagNode" presStyleLbl="fgImgPlace1" presStyleIdx="1" presStyleCnt="3"/>
      <dgm:spPr/>
      <dgm:t>
        <a:bodyPr/>
        <a:lstStyle/>
        <a:p>
          <a:endParaRPr lang="en-US"/>
        </a:p>
      </dgm:t>
    </dgm:pt>
    <dgm:pt modelId="{E6263456-E86F-4987-88D0-5D730881FC00}" type="pres">
      <dgm:prSet presAssocID="{17B7C1C5-E07C-48FF-B39E-720ADB1A32FB}" presName="sibTrans" presStyleLbl="sibTrans2D1" presStyleIdx="0" presStyleCnt="0"/>
      <dgm:spPr/>
      <dgm:t>
        <a:bodyPr/>
        <a:lstStyle/>
        <a:p>
          <a:endParaRPr lang="en-US"/>
        </a:p>
      </dgm:t>
    </dgm:pt>
    <dgm:pt modelId="{2F37DCD3-7D56-4F8A-9DE6-63F5A1614E81}" type="pres">
      <dgm:prSet presAssocID="{22B7B28B-3FE8-4769-9030-184B43A89B9E}" presName="compNode" presStyleCnt="0"/>
      <dgm:spPr/>
      <dgm:t>
        <a:bodyPr/>
        <a:lstStyle/>
        <a:p>
          <a:endParaRPr lang="en-US"/>
        </a:p>
      </dgm:t>
    </dgm:pt>
    <dgm:pt modelId="{31D8CF1E-7BEB-422C-971D-EFD0F51F2B8A}" type="pres">
      <dgm:prSet presAssocID="{22B7B28B-3FE8-4769-9030-184B43A89B9E}" presName="bkgdShape" presStyleLbl="node1" presStyleIdx="2" presStyleCnt="3"/>
      <dgm:spPr/>
      <dgm:t>
        <a:bodyPr/>
        <a:lstStyle/>
        <a:p>
          <a:endParaRPr lang="en-US"/>
        </a:p>
      </dgm:t>
    </dgm:pt>
    <dgm:pt modelId="{5F6C8908-BD38-4E0F-9765-E846488EAD54}" type="pres">
      <dgm:prSet presAssocID="{22B7B28B-3FE8-4769-9030-184B43A89B9E}" presName="nodeTx" presStyleLbl="node1" presStyleIdx="2" presStyleCnt="3">
        <dgm:presLayoutVars>
          <dgm:bulletEnabled val="1"/>
        </dgm:presLayoutVars>
      </dgm:prSet>
      <dgm:spPr/>
      <dgm:t>
        <a:bodyPr/>
        <a:lstStyle/>
        <a:p>
          <a:endParaRPr lang="en-US"/>
        </a:p>
      </dgm:t>
    </dgm:pt>
    <dgm:pt modelId="{0511AFA9-A6B6-44F4-A827-56743F0786C3}" type="pres">
      <dgm:prSet presAssocID="{22B7B28B-3FE8-4769-9030-184B43A89B9E}" presName="invisiNode" presStyleLbl="node1" presStyleIdx="2" presStyleCnt="3"/>
      <dgm:spPr/>
      <dgm:t>
        <a:bodyPr/>
        <a:lstStyle/>
        <a:p>
          <a:endParaRPr lang="en-US"/>
        </a:p>
      </dgm:t>
    </dgm:pt>
    <dgm:pt modelId="{4713FA42-29BE-4DDF-A2BF-D51EF80E5336}" type="pres">
      <dgm:prSet presAssocID="{22B7B28B-3FE8-4769-9030-184B43A89B9E}" presName="imagNode" presStyleLbl="fgImgPlace1" presStyleIdx="2" presStyleCnt="3"/>
      <dgm:spPr/>
      <dgm:t>
        <a:bodyPr/>
        <a:lstStyle/>
        <a:p>
          <a:endParaRPr lang="en-US"/>
        </a:p>
      </dgm:t>
    </dgm:pt>
  </dgm:ptLst>
  <dgm:cxnLst>
    <dgm:cxn modelId="{22A715D8-FBB7-4321-AE8A-08B962D97572}" type="presOf" srcId="{BC4BA797-96A5-4606-B028-8941E3896F63}" destId="{4B36B169-66CB-4B91-ACE2-3A33CC95D13A}" srcOrd="0" destOrd="0" presId="urn:microsoft.com/office/officeart/2005/8/layout/hList7"/>
    <dgm:cxn modelId="{75C435D2-9C3B-47FA-8910-88B27AB3CE95}" type="presOf" srcId="{E70F75A6-5BEB-4EED-910D-CAA84274A8EF}" destId="{206607B3-87A9-4189-B8D9-D317954D9045}" srcOrd="0" destOrd="0" presId="urn:microsoft.com/office/officeart/2005/8/layout/hList7"/>
    <dgm:cxn modelId="{DD85EF18-6496-4820-81A7-F71E493C9F06}" srcId="{3B853892-5492-4585-BF24-DC1E49B1E25B}" destId="{22B7B28B-3FE8-4769-9030-184B43A89B9E}" srcOrd="2" destOrd="0" parTransId="{12AFCC59-8E53-43FB-91A7-00E137289D41}" sibTransId="{AB1253A0-1F34-491A-857A-2E6567C9926C}"/>
    <dgm:cxn modelId="{A8798EB0-B632-4810-B38C-8AA72E843F2B}" type="presOf" srcId="{3B853892-5492-4585-BF24-DC1E49B1E25B}" destId="{99762367-03A9-44C3-8706-C788C17BF9E1}" srcOrd="0" destOrd="0" presId="urn:microsoft.com/office/officeart/2005/8/layout/hList7"/>
    <dgm:cxn modelId="{A4164ADD-D073-4511-B4D6-96E2498009AA}" type="presOf" srcId="{FEFBF0C6-0DDB-4814-9111-DD6B55AD9B8E}" destId="{ADD01D19-094C-4C98-9E85-6123236F0CCD}" srcOrd="1" destOrd="0" presId="urn:microsoft.com/office/officeart/2005/8/layout/hList7"/>
    <dgm:cxn modelId="{22958E8D-0207-4171-A685-D305622D6896}" type="presOf" srcId="{FEFBF0C6-0DDB-4814-9111-DD6B55AD9B8E}" destId="{726AB290-366B-402D-9FD8-A1F1420919B0}" srcOrd="0" destOrd="0" presId="urn:microsoft.com/office/officeart/2005/8/layout/hList7"/>
    <dgm:cxn modelId="{1F4C3636-F062-40AF-A234-70C90FEC4745}" type="presOf" srcId="{22B7B28B-3FE8-4769-9030-184B43A89B9E}" destId="{31D8CF1E-7BEB-422C-971D-EFD0F51F2B8A}" srcOrd="0" destOrd="0" presId="urn:microsoft.com/office/officeart/2005/8/layout/hList7"/>
    <dgm:cxn modelId="{91404CDD-C01F-4AD0-AAE0-29F1415377DB}" type="presOf" srcId="{22B7B28B-3FE8-4769-9030-184B43A89B9E}" destId="{5F6C8908-BD38-4E0F-9765-E846488EAD54}" srcOrd="1" destOrd="0" presId="urn:microsoft.com/office/officeart/2005/8/layout/hList7"/>
    <dgm:cxn modelId="{3699CDB4-FC57-4A86-B2F1-FD2F683D9909}" srcId="{3B853892-5492-4585-BF24-DC1E49B1E25B}" destId="{FEFBF0C6-0DDB-4814-9111-DD6B55AD9B8E}" srcOrd="0" destOrd="0" parTransId="{D72D21BE-2EE1-4DE7-A2EC-BAFA0573253F}" sibTransId="{BC4BA797-96A5-4606-B028-8941E3896F63}"/>
    <dgm:cxn modelId="{58A0D243-1AAA-4D15-9875-1A78CB1037A9}" srcId="{3B853892-5492-4585-BF24-DC1E49B1E25B}" destId="{E70F75A6-5BEB-4EED-910D-CAA84274A8EF}" srcOrd="1" destOrd="0" parTransId="{3B890941-4743-4D5C-B5F3-353EFFE30826}" sibTransId="{17B7C1C5-E07C-48FF-B39E-720ADB1A32FB}"/>
    <dgm:cxn modelId="{D3036FE1-0439-4A04-B21F-3842E0E27FC0}" type="presOf" srcId="{17B7C1C5-E07C-48FF-B39E-720ADB1A32FB}" destId="{E6263456-E86F-4987-88D0-5D730881FC00}" srcOrd="0" destOrd="0" presId="urn:microsoft.com/office/officeart/2005/8/layout/hList7"/>
    <dgm:cxn modelId="{26E15289-FC23-4FC5-82AD-F66F1001C09B}" type="presOf" srcId="{E70F75A6-5BEB-4EED-910D-CAA84274A8EF}" destId="{FD8FA2A6-C959-4894-8EB6-DCD23CD552B2}" srcOrd="1" destOrd="0" presId="urn:microsoft.com/office/officeart/2005/8/layout/hList7"/>
    <dgm:cxn modelId="{FED9287B-7E6B-4D26-A95F-410BDC303BC7}" type="presParOf" srcId="{99762367-03A9-44C3-8706-C788C17BF9E1}" destId="{77A22640-0C84-411B-8507-D557CDC672D3}" srcOrd="0" destOrd="0" presId="urn:microsoft.com/office/officeart/2005/8/layout/hList7"/>
    <dgm:cxn modelId="{ED59FD63-0A99-4CBE-BA7A-7586141ABE53}" type="presParOf" srcId="{99762367-03A9-44C3-8706-C788C17BF9E1}" destId="{CE12BD83-5D6B-43C4-880B-922D92614A06}" srcOrd="1" destOrd="0" presId="urn:microsoft.com/office/officeart/2005/8/layout/hList7"/>
    <dgm:cxn modelId="{A2D1C748-108B-42CF-BD96-A8A1E38461B6}" type="presParOf" srcId="{CE12BD83-5D6B-43C4-880B-922D92614A06}" destId="{905FD267-D71C-4027-B7EB-7EB5E4D32051}" srcOrd="0" destOrd="0" presId="urn:microsoft.com/office/officeart/2005/8/layout/hList7"/>
    <dgm:cxn modelId="{63CF5D5B-3008-48D5-91BC-40E3E44E43C2}" type="presParOf" srcId="{905FD267-D71C-4027-B7EB-7EB5E4D32051}" destId="{726AB290-366B-402D-9FD8-A1F1420919B0}" srcOrd="0" destOrd="0" presId="urn:microsoft.com/office/officeart/2005/8/layout/hList7"/>
    <dgm:cxn modelId="{5D114377-1C49-4F5D-8A8A-7327CEC6339E}" type="presParOf" srcId="{905FD267-D71C-4027-B7EB-7EB5E4D32051}" destId="{ADD01D19-094C-4C98-9E85-6123236F0CCD}" srcOrd="1" destOrd="0" presId="urn:microsoft.com/office/officeart/2005/8/layout/hList7"/>
    <dgm:cxn modelId="{96A59831-2810-48E5-A8E1-71FF4EEFDBE1}" type="presParOf" srcId="{905FD267-D71C-4027-B7EB-7EB5E4D32051}" destId="{B4D9543E-0252-487D-8846-694F7B76462F}" srcOrd="2" destOrd="0" presId="urn:microsoft.com/office/officeart/2005/8/layout/hList7"/>
    <dgm:cxn modelId="{99D4C248-176A-4E04-8BF3-2644187F99DF}" type="presParOf" srcId="{905FD267-D71C-4027-B7EB-7EB5E4D32051}" destId="{4EEF5E67-F7FE-4866-8015-713302DE2169}" srcOrd="3" destOrd="0" presId="urn:microsoft.com/office/officeart/2005/8/layout/hList7"/>
    <dgm:cxn modelId="{0C8123DC-625C-41C8-A023-03D077E1851C}" type="presParOf" srcId="{CE12BD83-5D6B-43C4-880B-922D92614A06}" destId="{4B36B169-66CB-4B91-ACE2-3A33CC95D13A}" srcOrd="1" destOrd="0" presId="urn:microsoft.com/office/officeart/2005/8/layout/hList7"/>
    <dgm:cxn modelId="{9612B3A8-C183-4182-AC3F-F91B4B938E15}" type="presParOf" srcId="{CE12BD83-5D6B-43C4-880B-922D92614A06}" destId="{E29ACFF4-2E01-4D3A-9550-E3C702A9139C}" srcOrd="2" destOrd="0" presId="urn:microsoft.com/office/officeart/2005/8/layout/hList7"/>
    <dgm:cxn modelId="{1F671EED-DB1E-4F06-BE2F-C99D6E13CA8D}" type="presParOf" srcId="{E29ACFF4-2E01-4D3A-9550-E3C702A9139C}" destId="{206607B3-87A9-4189-B8D9-D317954D9045}" srcOrd="0" destOrd="0" presId="urn:microsoft.com/office/officeart/2005/8/layout/hList7"/>
    <dgm:cxn modelId="{5812AC22-0B53-49EA-AFE5-E521EC1C1C07}" type="presParOf" srcId="{E29ACFF4-2E01-4D3A-9550-E3C702A9139C}" destId="{FD8FA2A6-C959-4894-8EB6-DCD23CD552B2}" srcOrd="1" destOrd="0" presId="urn:microsoft.com/office/officeart/2005/8/layout/hList7"/>
    <dgm:cxn modelId="{C1C6F748-F35B-4D87-8B7E-704B61ED2453}" type="presParOf" srcId="{E29ACFF4-2E01-4D3A-9550-E3C702A9139C}" destId="{2C2C6132-001C-42B3-8BCD-FF92AA260157}" srcOrd="2" destOrd="0" presId="urn:microsoft.com/office/officeart/2005/8/layout/hList7"/>
    <dgm:cxn modelId="{70D8B858-D4CC-44F0-B0AF-A051C7D9A02F}" type="presParOf" srcId="{E29ACFF4-2E01-4D3A-9550-E3C702A9139C}" destId="{BC6BB397-43E4-4145-B0EA-23896FB605D7}" srcOrd="3" destOrd="0" presId="urn:microsoft.com/office/officeart/2005/8/layout/hList7"/>
    <dgm:cxn modelId="{F6945965-CD2B-4057-8920-4A865E988C3B}" type="presParOf" srcId="{CE12BD83-5D6B-43C4-880B-922D92614A06}" destId="{E6263456-E86F-4987-88D0-5D730881FC00}" srcOrd="3" destOrd="0" presId="urn:microsoft.com/office/officeart/2005/8/layout/hList7"/>
    <dgm:cxn modelId="{CABE3A5F-433A-4B83-A371-F0137676DC9D}" type="presParOf" srcId="{CE12BD83-5D6B-43C4-880B-922D92614A06}" destId="{2F37DCD3-7D56-4F8A-9DE6-63F5A1614E81}" srcOrd="4" destOrd="0" presId="urn:microsoft.com/office/officeart/2005/8/layout/hList7"/>
    <dgm:cxn modelId="{736D3104-DAB8-47C6-B945-542660419F33}" type="presParOf" srcId="{2F37DCD3-7D56-4F8A-9DE6-63F5A1614E81}" destId="{31D8CF1E-7BEB-422C-971D-EFD0F51F2B8A}" srcOrd="0" destOrd="0" presId="urn:microsoft.com/office/officeart/2005/8/layout/hList7"/>
    <dgm:cxn modelId="{03EA795C-3875-4096-8556-93E829D24059}" type="presParOf" srcId="{2F37DCD3-7D56-4F8A-9DE6-63F5A1614E81}" destId="{5F6C8908-BD38-4E0F-9765-E846488EAD54}" srcOrd="1" destOrd="0" presId="urn:microsoft.com/office/officeart/2005/8/layout/hList7"/>
    <dgm:cxn modelId="{3DFCFA05-961D-4FBA-9558-147BB4EB7BC1}" type="presParOf" srcId="{2F37DCD3-7D56-4F8A-9DE6-63F5A1614E81}" destId="{0511AFA9-A6B6-44F4-A827-56743F0786C3}" srcOrd="2" destOrd="0" presId="urn:microsoft.com/office/officeart/2005/8/layout/hList7"/>
    <dgm:cxn modelId="{5A68405E-9564-4678-920D-9420601FEAEE}" type="presParOf" srcId="{2F37DCD3-7D56-4F8A-9DE6-63F5A1614E81}" destId="{4713FA42-29BE-4DDF-A2BF-D51EF80E5336}" srcOrd="3" destOrd="0" presId="urn:microsoft.com/office/officeart/2005/8/layout/hList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7AD78A3B-0670-4B99-89FE-E09E1664D2C7}" type="doc">
      <dgm:prSet loTypeId="urn:microsoft.com/office/officeart/2005/8/layout/vList2" loCatId="list" qsTypeId="urn:microsoft.com/office/officeart/2005/8/quickstyle/3d1" qsCatId="3D" csTypeId="urn:microsoft.com/office/officeart/2005/8/colors/accent5_2" csCatId="accent5"/>
      <dgm:spPr/>
      <dgm:t>
        <a:bodyPr/>
        <a:lstStyle/>
        <a:p>
          <a:endParaRPr lang="en-US"/>
        </a:p>
      </dgm:t>
    </dgm:pt>
    <dgm:pt modelId="{2BC94E3D-6EBC-432F-91AC-8807E761A39F}">
      <dgm:prSet/>
      <dgm:spPr/>
      <dgm:t>
        <a:bodyPr/>
        <a:lstStyle/>
        <a:p>
          <a:pPr algn="ctr" rtl="0"/>
          <a:r>
            <a:rPr lang="en-US" smtClean="0"/>
            <a:t>ANALYSIS </a:t>
          </a:r>
          <a:endParaRPr lang="en-US"/>
        </a:p>
      </dgm:t>
    </dgm:pt>
    <dgm:pt modelId="{D46E0E51-0DAA-4B72-AEA8-ACE53A1A5408}" type="parTrans" cxnId="{91A5D9D7-164E-4D6E-8416-FB76CA0B673D}">
      <dgm:prSet/>
      <dgm:spPr/>
      <dgm:t>
        <a:bodyPr/>
        <a:lstStyle/>
        <a:p>
          <a:endParaRPr lang="en-US"/>
        </a:p>
      </dgm:t>
    </dgm:pt>
    <dgm:pt modelId="{6A5955B8-42F8-4B25-B599-FA5F7259B96E}" type="sibTrans" cxnId="{91A5D9D7-164E-4D6E-8416-FB76CA0B673D}">
      <dgm:prSet/>
      <dgm:spPr/>
      <dgm:t>
        <a:bodyPr/>
        <a:lstStyle/>
        <a:p>
          <a:endParaRPr lang="en-US"/>
        </a:p>
      </dgm:t>
    </dgm:pt>
    <dgm:pt modelId="{CE42D93D-0AAD-4706-BDBE-2A058AC24336}" type="pres">
      <dgm:prSet presAssocID="{7AD78A3B-0670-4B99-89FE-E09E1664D2C7}" presName="linear" presStyleCnt="0">
        <dgm:presLayoutVars>
          <dgm:animLvl val="lvl"/>
          <dgm:resizeHandles val="exact"/>
        </dgm:presLayoutVars>
      </dgm:prSet>
      <dgm:spPr/>
      <dgm:t>
        <a:bodyPr/>
        <a:lstStyle/>
        <a:p>
          <a:endParaRPr lang="en-US"/>
        </a:p>
      </dgm:t>
    </dgm:pt>
    <dgm:pt modelId="{B80A4A0E-44F3-4485-BDD1-7789D80E2D55}" type="pres">
      <dgm:prSet presAssocID="{2BC94E3D-6EBC-432F-91AC-8807E761A39F}" presName="parentText" presStyleLbl="node1" presStyleIdx="0" presStyleCnt="1">
        <dgm:presLayoutVars>
          <dgm:chMax val="0"/>
          <dgm:bulletEnabled val="1"/>
        </dgm:presLayoutVars>
      </dgm:prSet>
      <dgm:spPr/>
      <dgm:t>
        <a:bodyPr/>
        <a:lstStyle/>
        <a:p>
          <a:endParaRPr lang="en-US"/>
        </a:p>
      </dgm:t>
    </dgm:pt>
  </dgm:ptLst>
  <dgm:cxnLst>
    <dgm:cxn modelId="{5FE9042A-A59D-4D87-A9C3-157DDF7C94D1}" type="presOf" srcId="{2BC94E3D-6EBC-432F-91AC-8807E761A39F}" destId="{B80A4A0E-44F3-4485-BDD1-7789D80E2D55}" srcOrd="0" destOrd="0" presId="urn:microsoft.com/office/officeart/2005/8/layout/vList2"/>
    <dgm:cxn modelId="{91A5D9D7-164E-4D6E-8416-FB76CA0B673D}" srcId="{7AD78A3B-0670-4B99-89FE-E09E1664D2C7}" destId="{2BC94E3D-6EBC-432F-91AC-8807E761A39F}" srcOrd="0" destOrd="0" parTransId="{D46E0E51-0DAA-4B72-AEA8-ACE53A1A5408}" sibTransId="{6A5955B8-42F8-4B25-B599-FA5F7259B96E}"/>
    <dgm:cxn modelId="{79F9D2F7-C55B-4228-B50E-0B48C8C17BF6}" type="presOf" srcId="{7AD78A3B-0670-4B99-89FE-E09E1664D2C7}" destId="{CE42D93D-0AAD-4706-BDBE-2A058AC24336}" srcOrd="0" destOrd="0" presId="urn:microsoft.com/office/officeart/2005/8/layout/vList2"/>
    <dgm:cxn modelId="{3954F3ED-4B57-4680-91BF-8EC6CC7F2E15}" type="presParOf" srcId="{CE42D93D-0AAD-4706-BDBE-2A058AC24336}" destId="{B80A4A0E-44F3-4485-BDD1-7789D80E2D5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4DECE8B3-8175-441B-9D4C-0D64C939AD57}" type="doc">
      <dgm:prSet loTypeId="urn:microsoft.com/office/officeart/2005/8/layout/vList3" loCatId="list" qsTypeId="urn:microsoft.com/office/officeart/2005/8/quickstyle/3d1" qsCatId="3D" csTypeId="urn:microsoft.com/office/officeart/2005/8/colors/accent2_1" csCatId="accent2" phldr="1"/>
      <dgm:spPr/>
      <dgm:t>
        <a:bodyPr/>
        <a:lstStyle/>
        <a:p>
          <a:endParaRPr lang="en-US"/>
        </a:p>
      </dgm:t>
    </dgm:pt>
    <dgm:pt modelId="{AA833B73-DE7E-445C-A69A-21967CB6B07B}">
      <dgm:prSet/>
      <dgm:spPr/>
      <dgm:t>
        <a:bodyPr/>
        <a:lstStyle/>
        <a:p>
          <a:pPr rtl="0"/>
          <a:r>
            <a:rPr lang="en-US" dirty="0" smtClean="0"/>
            <a:t>&lt;repeat-</a:t>
          </a:r>
          <a:r>
            <a:rPr lang="en-US" dirty="0" err="1" smtClean="0"/>
            <a:t>nounref</a:t>
          </a:r>
          <a:r>
            <a:rPr lang="en-US" dirty="0" smtClean="0"/>
            <a:t>&gt;+&lt;recognition-marker&gt; </a:t>
          </a:r>
        </a:p>
        <a:p>
          <a:pPr rtl="0"/>
          <a:r>
            <a:rPr lang="en-US" dirty="0" smtClean="0"/>
            <a:t>“River Café” “Yeah”</a:t>
          </a:r>
          <a:endParaRPr lang="en-US" dirty="0"/>
        </a:p>
      </dgm:t>
    </dgm:pt>
    <dgm:pt modelId="{16976118-8DEC-4D1E-8BA9-9074418986AF}" type="parTrans" cxnId="{B2CEF5AF-21AD-4DCA-BBD4-4FC1F4033173}">
      <dgm:prSet/>
      <dgm:spPr/>
      <dgm:t>
        <a:bodyPr/>
        <a:lstStyle/>
        <a:p>
          <a:endParaRPr lang="en-US"/>
        </a:p>
      </dgm:t>
    </dgm:pt>
    <dgm:pt modelId="{889C8F3F-B086-45B4-AB56-1934D262F832}" type="sibTrans" cxnId="{B2CEF5AF-21AD-4DCA-BBD4-4FC1F4033173}">
      <dgm:prSet/>
      <dgm:spPr/>
      <dgm:t>
        <a:bodyPr/>
        <a:lstStyle/>
        <a:p>
          <a:endParaRPr lang="en-US"/>
        </a:p>
      </dgm:t>
    </dgm:pt>
    <dgm:pt modelId="{81269DEB-19D8-4C6C-9F69-953F62F56C5C}">
      <dgm:prSet/>
      <dgm:spPr/>
      <dgm:t>
        <a:bodyPr/>
        <a:lstStyle/>
        <a:p>
          <a:pPr rtl="0"/>
          <a:r>
            <a:rPr lang="en-US" dirty="0" smtClean="0"/>
            <a:t>Had Speaker “B”  simply produced a recognition marker (“yeah”) without mentioning the source of the trouble (“River Cafe”), there would be </a:t>
          </a:r>
          <a:r>
            <a:rPr lang="en-US" smtClean="0"/>
            <a:t>no clear </a:t>
          </a:r>
          <a:r>
            <a:rPr lang="en-US" dirty="0" smtClean="0"/>
            <a:t>indication to the other speaker that Speaker “B” now recognizes the importance of the meeting place.  </a:t>
          </a:r>
          <a:endParaRPr lang="en-US" dirty="0"/>
        </a:p>
      </dgm:t>
    </dgm:pt>
    <dgm:pt modelId="{8397E5D5-65A1-4B32-8D73-ACA4DB201192}" type="parTrans" cxnId="{DE9E0EC7-6F4D-4066-AA0D-F94B45C03ABE}">
      <dgm:prSet/>
      <dgm:spPr/>
      <dgm:t>
        <a:bodyPr/>
        <a:lstStyle/>
        <a:p>
          <a:endParaRPr lang="en-US"/>
        </a:p>
      </dgm:t>
    </dgm:pt>
    <dgm:pt modelId="{4B2B098A-2E48-48A0-9228-E306130AAC32}" type="sibTrans" cxnId="{DE9E0EC7-6F4D-4066-AA0D-F94B45C03ABE}">
      <dgm:prSet/>
      <dgm:spPr/>
      <dgm:t>
        <a:bodyPr/>
        <a:lstStyle/>
        <a:p>
          <a:endParaRPr lang="en-US"/>
        </a:p>
      </dgm:t>
    </dgm:pt>
    <dgm:pt modelId="{12BDA538-9F89-4DC9-ABC0-4E1402DCE892}">
      <dgm:prSet/>
      <dgm:spPr/>
      <dgm:t>
        <a:bodyPr/>
        <a:lstStyle/>
        <a:p>
          <a:pPr rtl="0"/>
          <a:r>
            <a:rPr lang="en-US" dirty="0" smtClean="0"/>
            <a:t>This example shows how pragmatic features of dialog – the display of understanding of one speaker’s intent to another – can  be mapped into parsing structures and built into an SPA POS tagging program.</a:t>
          </a:r>
          <a:endParaRPr lang="en-US" dirty="0"/>
        </a:p>
      </dgm:t>
    </dgm:pt>
    <dgm:pt modelId="{A3038727-6FBD-46B9-BB52-6D8739331DB4}" type="parTrans" cxnId="{7DE6AEB3-E517-4E76-A897-9BC35834ED05}">
      <dgm:prSet/>
      <dgm:spPr/>
      <dgm:t>
        <a:bodyPr/>
        <a:lstStyle/>
        <a:p>
          <a:endParaRPr lang="en-US"/>
        </a:p>
      </dgm:t>
    </dgm:pt>
    <dgm:pt modelId="{6AE22E82-6BAB-43F5-9432-054A63DE2EE3}" type="sibTrans" cxnId="{7DE6AEB3-E517-4E76-A897-9BC35834ED05}">
      <dgm:prSet/>
      <dgm:spPr/>
      <dgm:t>
        <a:bodyPr/>
        <a:lstStyle/>
        <a:p>
          <a:endParaRPr lang="en-US"/>
        </a:p>
      </dgm:t>
    </dgm:pt>
    <dgm:pt modelId="{3460414E-C263-4A3B-BFAE-D69F86E3AD34}" type="pres">
      <dgm:prSet presAssocID="{4DECE8B3-8175-441B-9D4C-0D64C939AD57}" presName="linearFlow" presStyleCnt="0">
        <dgm:presLayoutVars>
          <dgm:dir/>
          <dgm:resizeHandles val="exact"/>
        </dgm:presLayoutVars>
      </dgm:prSet>
      <dgm:spPr/>
      <dgm:t>
        <a:bodyPr/>
        <a:lstStyle/>
        <a:p>
          <a:endParaRPr lang="en-US"/>
        </a:p>
      </dgm:t>
    </dgm:pt>
    <dgm:pt modelId="{4A7C4974-5467-417A-9E8D-B14DC2A1C74B}" type="pres">
      <dgm:prSet presAssocID="{AA833B73-DE7E-445C-A69A-21967CB6B07B}" presName="composite" presStyleCnt="0"/>
      <dgm:spPr/>
      <dgm:t>
        <a:bodyPr/>
        <a:lstStyle/>
        <a:p>
          <a:endParaRPr lang="en-US"/>
        </a:p>
      </dgm:t>
    </dgm:pt>
    <dgm:pt modelId="{4354A8DC-D432-4EB9-9B34-4D3FD76481BC}" type="pres">
      <dgm:prSet presAssocID="{AA833B73-DE7E-445C-A69A-21967CB6B07B}" presName="imgShp" presStyleLbl="fgImgPlace1" presStyleIdx="0" presStyleCnt="3"/>
      <dgm:spPr/>
      <dgm:t>
        <a:bodyPr/>
        <a:lstStyle/>
        <a:p>
          <a:endParaRPr lang="en-US"/>
        </a:p>
      </dgm:t>
    </dgm:pt>
    <dgm:pt modelId="{34263224-B6B9-4F51-9C29-135A7D517604}" type="pres">
      <dgm:prSet presAssocID="{AA833B73-DE7E-445C-A69A-21967CB6B07B}" presName="txShp" presStyleLbl="node1" presStyleIdx="0" presStyleCnt="3">
        <dgm:presLayoutVars>
          <dgm:bulletEnabled val="1"/>
        </dgm:presLayoutVars>
      </dgm:prSet>
      <dgm:spPr/>
      <dgm:t>
        <a:bodyPr/>
        <a:lstStyle/>
        <a:p>
          <a:endParaRPr lang="en-US"/>
        </a:p>
      </dgm:t>
    </dgm:pt>
    <dgm:pt modelId="{415CA826-B8C8-4AD4-B2BC-6199DD7876F9}" type="pres">
      <dgm:prSet presAssocID="{889C8F3F-B086-45B4-AB56-1934D262F832}" presName="spacing" presStyleCnt="0"/>
      <dgm:spPr/>
      <dgm:t>
        <a:bodyPr/>
        <a:lstStyle/>
        <a:p>
          <a:endParaRPr lang="en-US"/>
        </a:p>
      </dgm:t>
    </dgm:pt>
    <dgm:pt modelId="{28BDD2C9-0828-4EF0-A82F-A4ED5A922C71}" type="pres">
      <dgm:prSet presAssocID="{81269DEB-19D8-4C6C-9F69-953F62F56C5C}" presName="composite" presStyleCnt="0"/>
      <dgm:spPr/>
      <dgm:t>
        <a:bodyPr/>
        <a:lstStyle/>
        <a:p>
          <a:endParaRPr lang="en-US"/>
        </a:p>
      </dgm:t>
    </dgm:pt>
    <dgm:pt modelId="{7AD5779D-C442-4ED7-805C-0E64A6B3512A}" type="pres">
      <dgm:prSet presAssocID="{81269DEB-19D8-4C6C-9F69-953F62F56C5C}" presName="imgShp" presStyleLbl="fgImgPlace1" presStyleIdx="1" presStyleCnt="3"/>
      <dgm:spPr/>
      <dgm:t>
        <a:bodyPr/>
        <a:lstStyle/>
        <a:p>
          <a:endParaRPr lang="en-US"/>
        </a:p>
      </dgm:t>
    </dgm:pt>
    <dgm:pt modelId="{827EF229-047F-40C2-8416-43C1B46B5C00}" type="pres">
      <dgm:prSet presAssocID="{81269DEB-19D8-4C6C-9F69-953F62F56C5C}" presName="txShp" presStyleLbl="node1" presStyleIdx="1" presStyleCnt="3">
        <dgm:presLayoutVars>
          <dgm:bulletEnabled val="1"/>
        </dgm:presLayoutVars>
      </dgm:prSet>
      <dgm:spPr/>
      <dgm:t>
        <a:bodyPr/>
        <a:lstStyle/>
        <a:p>
          <a:endParaRPr lang="en-US"/>
        </a:p>
      </dgm:t>
    </dgm:pt>
    <dgm:pt modelId="{945E65E2-FEF7-4A2F-BF26-FAE44E82DE47}" type="pres">
      <dgm:prSet presAssocID="{4B2B098A-2E48-48A0-9228-E306130AAC32}" presName="spacing" presStyleCnt="0"/>
      <dgm:spPr/>
      <dgm:t>
        <a:bodyPr/>
        <a:lstStyle/>
        <a:p>
          <a:endParaRPr lang="en-US"/>
        </a:p>
      </dgm:t>
    </dgm:pt>
    <dgm:pt modelId="{8A9EE0DB-AD80-4094-B048-C7BDF9B5D670}" type="pres">
      <dgm:prSet presAssocID="{12BDA538-9F89-4DC9-ABC0-4E1402DCE892}" presName="composite" presStyleCnt="0"/>
      <dgm:spPr/>
      <dgm:t>
        <a:bodyPr/>
        <a:lstStyle/>
        <a:p>
          <a:endParaRPr lang="en-US"/>
        </a:p>
      </dgm:t>
    </dgm:pt>
    <dgm:pt modelId="{9CCF1E64-E977-4725-BCDE-4405C6C11FE8}" type="pres">
      <dgm:prSet presAssocID="{12BDA538-9F89-4DC9-ABC0-4E1402DCE892}" presName="imgShp" presStyleLbl="fgImgPlace1" presStyleIdx="2" presStyleCnt="3"/>
      <dgm:spPr/>
      <dgm:t>
        <a:bodyPr/>
        <a:lstStyle/>
        <a:p>
          <a:endParaRPr lang="en-US"/>
        </a:p>
      </dgm:t>
    </dgm:pt>
    <dgm:pt modelId="{69459A22-E901-46D9-A118-90887CC5F9AC}" type="pres">
      <dgm:prSet presAssocID="{12BDA538-9F89-4DC9-ABC0-4E1402DCE892}" presName="txShp" presStyleLbl="node1" presStyleIdx="2" presStyleCnt="3">
        <dgm:presLayoutVars>
          <dgm:bulletEnabled val="1"/>
        </dgm:presLayoutVars>
      </dgm:prSet>
      <dgm:spPr/>
      <dgm:t>
        <a:bodyPr/>
        <a:lstStyle/>
        <a:p>
          <a:endParaRPr lang="en-US"/>
        </a:p>
      </dgm:t>
    </dgm:pt>
  </dgm:ptLst>
  <dgm:cxnLst>
    <dgm:cxn modelId="{232EDC96-130F-4485-9BB9-782014C8B211}" type="presOf" srcId="{4DECE8B3-8175-441B-9D4C-0D64C939AD57}" destId="{3460414E-C263-4A3B-BFAE-D69F86E3AD34}" srcOrd="0" destOrd="0" presId="urn:microsoft.com/office/officeart/2005/8/layout/vList3"/>
    <dgm:cxn modelId="{7DE6AEB3-E517-4E76-A897-9BC35834ED05}" srcId="{4DECE8B3-8175-441B-9D4C-0D64C939AD57}" destId="{12BDA538-9F89-4DC9-ABC0-4E1402DCE892}" srcOrd="2" destOrd="0" parTransId="{A3038727-6FBD-46B9-BB52-6D8739331DB4}" sibTransId="{6AE22E82-6BAB-43F5-9432-054A63DE2EE3}"/>
    <dgm:cxn modelId="{326FED0A-EF53-4F4D-B2F9-B0BC1A97ED1C}" type="presOf" srcId="{AA833B73-DE7E-445C-A69A-21967CB6B07B}" destId="{34263224-B6B9-4F51-9C29-135A7D517604}" srcOrd="0" destOrd="0" presId="urn:microsoft.com/office/officeart/2005/8/layout/vList3"/>
    <dgm:cxn modelId="{DE9E0EC7-6F4D-4066-AA0D-F94B45C03ABE}" srcId="{4DECE8B3-8175-441B-9D4C-0D64C939AD57}" destId="{81269DEB-19D8-4C6C-9F69-953F62F56C5C}" srcOrd="1" destOrd="0" parTransId="{8397E5D5-65A1-4B32-8D73-ACA4DB201192}" sibTransId="{4B2B098A-2E48-48A0-9228-E306130AAC32}"/>
    <dgm:cxn modelId="{6076D3B1-6ED1-4555-A52E-6D279DD285FB}" type="presOf" srcId="{81269DEB-19D8-4C6C-9F69-953F62F56C5C}" destId="{827EF229-047F-40C2-8416-43C1B46B5C00}" srcOrd="0" destOrd="0" presId="urn:microsoft.com/office/officeart/2005/8/layout/vList3"/>
    <dgm:cxn modelId="{B2CEF5AF-21AD-4DCA-BBD4-4FC1F4033173}" srcId="{4DECE8B3-8175-441B-9D4C-0D64C939AD57}" destId="{AA833B73-DE7E-445C-A69A-21967CB6B07B}" srcOrd="0" destOrd="0" parTransId="{16976118-8DEC-4D1E-8BA9-9074418986AF}" sibTransId="{889C8F3F-B086-45B4-AB56-1934D262F832}"/>
    <dgm:cxn modelId="{49B551B9-698A-42EB-9EC6-1ADAA33F9E1F}" type="presOf" srcId="{12BDA538-9F89-4DC9-ABC0-4E1402DCE892}" destId="{69459A22-E901-46D9-A118-90887CC5F9AC}" srcOrd="0" destOrd="0" presId="urn:microsoft.com/office/officeart/2005/8/layout/vList3"/>
    <dgm:cxn modelId="{B8B9877D-5555-45CC-981C-242294ABC1E7}" type="presParOf" srcId="{3460414E-C263-4A3B-BFAE-D69F86E3AD34}" destId="{4A7C4974-5467-417A-9E8D-B14DC2A1C74B}" srcOrd="0" destOrd="0" presId="urn:microsoft.com/office/officeart/2005/8/layout/vList3"/>
    <dgm:cxn modelId="{57ED42FF-3792-4332-AD31-96371C15A7E9}" type="presParOf" srcId="{4A7C4974-5467-417A-9E8D-B14DC2A1C74B}" destId="{4354A8DC-D432-4EB9-9B34-4D3FD76481BC}" srcOrd="0" destOrd="0" presId="urn:microsoft.com/office/officeart/2005/8/layout/vList3"/>
    <dgm:cxn modelId="{3F4A54A9-2FA4-4DA4-B729-D780D6381547}" type="presParOf" srcId="{4A7C4974-5467-417A-9E8D-B14DC2A1C74B}" destId="{34263224-B6B9-4F51-9C29-135A7D517604}" srcOrd="1" destOrd="0" presId="urn:microsoft.com/office/officeart/2005/8/layout/vList3"/>
    <dgm:cxn modelId="{5812D268-07EC-48FB-B349-703E29C41732}" type="presParOf" srcId="{3460414E-C263-4A3B-BFAE-D69F86E3AD34}" destId="{415CA826-B8C8-4AD4-B2BC-6199DD7876F9}" srcOrd="1" destOrd="0" presId="urn:microsoft.com/office/officeart/2005/8/layout/vList3"/>
    <dgm:cxn modelId="{184E6365-4015-43EC-8788-BFEE1A72E4FB}" type="presParOf" srcId="{3460414E-C263-4A3B-BFAE-D69F86E3AD34}" destId="{28BDD2C9-0828-4EF0-A82F-A4ED5A922C71}" srcOrd="2" destOrd="0" presId="urn:microsoft.com/office/officeart/2005/8/layout/vList3"/>
    <dgm:cxn modelId="{B841CE0A-3D5B-4702-A6C4-9289D081024D}" type="presParOf" srcId="{28BDD2C9-0828-4EF0-A82F-A4ED5A922C71}" destId="{7AD5779D-C442-4ED7-805C-0E64A6B3512A}" srcOrd="0" destOrd="0" presId="urn:microsoft.com/office/officeart/2005/8/layout/vList3"/>
    <dgm:cxn modelId="{D3ED3667-93BE-4537-9C96-6ADBD17A1C21}" type="presParOf" srcId="{28BDD2C9-0828-4EF0-A82F-A4ED5A922C71}" destId="{827EF229-047F-40C2-8416-43C1B46B5C00}" srcOrd="1" destOrd="0" presId="urn:microsoft.com/office/officeart/2005/8/layout/vList3"/>
    <dgm:cxn modelId="{4B668A90-E3A5-42BA-875E-AD3DE896BD7C}" type="presParOf" srcId="{3460414E-C263-4A3B-BFAE-D69F86E3AD34}" destId="{945E65E2-FEF7-4A2F-BF26-FAE44E82DE47}" srcOrd="3" destOrd="0" presId="urn:microsoft.com/office/officeart/2005/8/layout/vList3"/>
    <dgm:cxn modelId="{5471E8F6-AABC-4643-AE1F-768D2FB1E0F2}" type="presParOf" srcId="{3460414E-C263-4A3B-BFAE-D69F86E3AD34}" destId="{8A9EE0DB-AD80-4094-B048-C7BDF9B5D670}" srcOrd="4" destOrd="0" presId="urn:microsoft.com/office/officeart/2005/8/layout/vList3"/>
    <dgm:cxn modelId="{A5FD6ADB-7F89-41DE-A2CA-3C315482ABBE}" type="presParOf" srcId="{8A9EE0DB-AD80-4094-B048-C7BDF9B5D670}" destId="{9CCF1E64-E977-4725-BCDE-4405C6C11FE8}" srcOrd="0" destOrd="0" presId="urn:microsoft.com/office/officeart/2005/8/layout/vList3"/>
    <dgm:cxn modelId="{96F002B9-93C0-4692-A3CC-AE45EF660A2B}" type="presParOf" srcId="{8A9EE0DB-AD80-4094-B048-C7BDF9B5D670}" destId="{69459A22-E901-46D9-A118-90887CC5F9AC}"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88DA4FCE-72A9-4A6D-94C2-2AF989C3A8C4}" type="doc">
      <dgm:prSet loTypeId="urn:microsoft.com/office/officeart/2005/8/layout/vList2" loCatId="list" qsTypeId="urn:microsoft.com/office/officeart/2005/8/quickstyle/simple3" qsCatId="simple" csTypeId="urn:microsoft.com/office/officeart/2005/8/colors/colorful2" csCatId="colorful"/>
      <dgm:spPr/>
      <dgm:t>
        <a:bodyPr/>
        <a:lstStyle/>
        <a:p>
          <a:endParaRPr lang="en-US"/>
        </a:p>
      </dgm:t>
    </dgm:pt>
    <dgm:pt modelId="{1DC8D717-107B-4461-87FF-35451FE23E17}">
      <dgm:prSet/>
      <dgm:spPr/>
      <dgm:t>
        <a:bodyPr/>
        <a:lstStyle/>
        <a:p>
          <a:pPr rtl="0"/>
          <a:r>
            <a:rPr lang="en-US" dirty="0" smtClean="0"/>
            <a:t>COMPUTING COLLUSION INDEX SCORE</a:t>
          </a:r>
          <a:endParaRPr lang="en-US" dirty="0"/>
        </a:p>
      </dgm:t>
    </dgm:pt>
    <dgm:pt modelId="{D500894A-BA08-4F2F-983F-E8C3048FCC65}" type="parTrans" cxnId="{8541DA82-69D5-415B-96A3-AAFA30548AF6}">
      <dgm:prSet/>
      <dgm:spPr/>
      <dgm:t>
        <a:bodyPr/>
        <a:lstStyle/>
        <a:p>
          <a:endParaRPr lang="en-US"/>
        </a:p>
      </dgm:t>
    </dgm:pt>
    <dgm:pt modelId="{9BEC1B32-FC08-4AFF-B084-2EC41F6F5D7B}" type="sibTrans" cxnId="{8541DA82-69D5-415B-96A3-AAFA30548AF6}">
      <dgm:prSet/>
      <dgm:spPr/>
      <dgm:t>
        <a:bodyPr/>
        <a:lstStyle/>
        <a:p>
          <a:endParaRPr lang="en-US"/>
        </a:p>
      </dgm:t>
    </dgm:pt>
    <dgm:pt modelId="{9085EBEC-BAFE-4D8E-8645-9030A80C6450}" type="pres">
      <dgm:prSet presAssocID="{88DA4FCE-72A9-4A6D-94C2-2AF989C3A8C4}" presName="linear" presStyleCnt="0">
        <dgm:presLayoutVars>
          <dgm:animLvl val="lvl"/>
          <dgm:resizeHandles val="exact"/>
        </dgm:presLayoutVars>
      </dgm:prSet>
      <dgm:spPr/>
      <dgm:t>
        <a:bodyPr/>
        <a:lstStyle/>
        <a:p>
          <a:endParaRPr lang="en-US"/>
        </a:p>
      </dgm:t>
    </dgm:pt>
    <dgm:pt modelId="{9F53B045-965B-47DC-A5F2-7FE83DEC42FA}" type="pres">
      <dgm:prSet presAssocID="{1DC8D717-107B-4461-87FF-35451FE23E17}" presName="parentText" presStyleLbl="node1" presStyleIdx="0" presStyleCnt="1">
        <dgm:presLayoutVars>
          <dgm:chMax val="0"/>
          <dgm:bulletEnabled val="1"/>
        </dgm:presLayoutVars>
      </dgm:prSet>
      <dgm:spPr/>
      <dgm:t>
        <a:bodyPr/>
        <a:lstStyle/>
        <a:p>
          <a:endParaRPr lang="en-US"/>
        </a:p>
      </dgm:t>
    </dgm:pt>
  </dgm:ptLst>
  <dgm:cxnLst>
    <dgm:cxn modelId="{098B59CD-8709-4B4F-AD06-A86978E2D077}" type="presOf" srcId="{88DA4FCE-72A9-4A6D-94C2-2AF989C3A8C4}" destId="{9085EBEC-BAFE-4D8E-8645-9030A80C6450}" srcOrd="0" destOrd="0" presId="urn:microsoft.com/office/officeart/2005/8/layout/vList2"/>
    <dgm:cxn modelId="{8541DA82-69D5-415B-96A3-AAFA30548AF6}" srcId="{88DA4FCE-72A9-4A6D-94C2-2AF989C3A8C4}" destId="{1DC8D717-107B-4461-87FF-35451FE23E17}" srcOrd="0" destOrd="0" parTransId="{D500894A-BA08-4F2F-983F-E8C3048FCC65}" sibTransId="{9BEC1B32-FC08-4AFF-B084-2EC41F6F5D7B}"/>
    <dgm:cxn modelId="{3F41A12C-9BE3-411A-8872-331DA243FAF7}" type="presOf" srcId="{1DC8D717-107B-4461-87FF-35451FE23E17}" destId="{9F53B045-965B-47DC-A5F2-7FE83DEC42FA}" srcOrd="0" destOrd="0" presId="urn:microsoft.com/office/officeart/2005/8/layout/vList2"/>
    <dgm:cxn modelId="{53146262-C339-4AC2-BDF8-69513FBD16FF}" type="presParOf" srcId="{9085EBEC-BAFE-4D8E-8645-9030A80C6450}" destId="{9F53B045-965B-47DC-A5F2-7FE83DEC42F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07B6E934-FF62-4B5E-85CE-22474DEE0027}" type="doc">
      <dgm:prSet loTypeId="urn:microsoft.com/office/officeart/2005/8/layout/hList7" loCatId="list" qsTypeId="urn:microsoft.com/office/officeart/2005/8/quickstyle/3d1" qsCatId="3D" csTypeId="urn:microsoft.com/office/officeart/2005/8/colors/accent0_3" csCatId="mainScheme" phldr="1"/>
      <dgm:spPr/>
      <dgm:t>
        <a:bodyPr/>
        <a:lstStyle/>
        <a:p>
          <a:endParaRPr lang="en-US"/>
        </a:p>
      </dgm:t>
    </dgm:pt>
    <dgm:pt modelId="{EE02F5B8-F5E2-4C25-9C79-DEDE5F13CE4B}">
      <dgm:prSet/>
      <dgm:spPr/>
      <dgm:t>
        <a:bodyPr/>
        <a:lstStyle/>
        <a:p>
          <a:pPr rtl="0"/>
          <a:r>
            <a:rPr lang="en-US" dirty="0" smtClean="0"/>
            <a:t>Speaker “A”: Come to the intersection near River Cafe? 	 (upward intonation)   0.2 - 0.5 second pause (7)</a:t>
          </a:r>
          <a:endParaRPr lang="en-US" dirty="0"/>
        </a:p>
      </dgm:t>
    </dgm:pt>
    <dgm:pt modelId="{46B5E44D-537D-4058-940D-F311736D22BA}" type="parTrans" cxnId="{0105563B-36DF-4D64-98EB-A79A128EA542}">
      <dgm:prSet/>
      <dgm:spPr/>
      <dgm:t>
        <a:bodyPr/>
        <a:lstStyle/>
        <a:p>
          <a:endParaRPr lang="en-US"/>
        </a:p>
      </dgm:t>
    </dgm:pt>
    <dgm:pt modelId="{092F3147-27E6-4CE3-9933-19771E05877B}" type="sibTrans" cxnId="{0105563B-36DF-4D64-98EB-A79A128EA542}">
      <dgm:prSet/>
      <dgm:spPr/>
      <dgm:t>
        <a:bodyPr/>
        <a:lstStyle/>
        <a:p>
          <a:endParaRPr lang="en-US"/>
        </a:p>
      </dgm:t>
    </dgm:pt>
    <dgm:pt modelId="{674AF6D3-336B-4D06-97FC-EDD51599BD68}">
      <dgm:prSet/>
      <dgm:spPr/>
      <dgm:t>
        <a:bodyPr/>
        <a:lstStyle/>
        <a:p>
          <a:pPr rtl="0"/>
          <a:r>
            <a:rPr lang="en-US" smtClean="0"/>
            <a:t>Speaker “B”: 1.6 second pause (0)</a:t>
          </a:r>
          <a:endParaRPr lang="en-US"/>
        </a:p>
      </dgm:t>
    </dgm:pt>
    <dgm:pt modelId="{65703F13-005E-4584-B01C-2B04CDCD0C13}" type="parTrans" cxnId="{D8F40C1A-7D6C-43FF-8519-E0BE36F73FE5}">
      <dgm:prSet/>
      <dgm:spPr/>
      <dgm:t>
        <a:bodyPr/>
        <a:lstStyle/>
        <a:p>
          <a:endParaRPr lang="en-US"/>
        </a:p>
      </dgm:t>
    </dgm:pt>
    <dgm:pt modelId="{FF096EFF-235A-461F-B688-09F2AE3D91A4}" type="sibTrans" cxnId="{D8F40C1A-7D6C-43FF-8519-E0BE36F73FE5}">
      <dgm:prSet/>
      <dgm:spPr/>
      <dgm:t>
        <a:bodyPr/>
        <a:lstStyle/>
        <a:p>
          <a:endParaRPr lang="en-US"/>
        </a:p>
      </dgm:t>
    </dgm:pt>
    <dgm:pt modelId="{92E45453-E179-4776-8EE4-5B442CA08B7F}">
      <dgm:prSet/>
      <dgm:spPr/>
      <dgm:t>
        <a:bodyPr/>
        <a:lstStyle/>
        <a:p>
          <a:pPr rtl="0"/>
          <a:r>
            <a:rPr lang="en-US" smtClean="0"/>
            <a:t>Speaker  “A”: You know (0.3-0.6) the thoroughfare with the big traffic light (10)</a:t>
          </a:r>
          <a:endParaRPr lang="en-US"/>
        </a:p>
      </dgm:t>
    </dgm:pt>
    <dgm:pt modelId="{AF7CAB93-5E16-4223-A245-951CA1352812}" type="parTrans" cxnId="{8DDC4435-16F3-419F-9C6E-A440FDB11FC3}">
      <dgm:prSet/>
      <dgm:spPr/>
      <dgm:t>
        <a:bodyPr/>
        <a:lstStyle/>
        <a:p>
          <a:endParaRPr lang="en-US"/>
        </a:p>
      </dgm:t>
    </dgm:pt>
    <dgm:pt modelId="{CF335DEE-21AF-472A-ABD7-66FF52A343A2}" type="sibTrans" cxnId="{8DDC4435-16F3-419F-9C6E-A440FDB11FC3}">
      <dgm:prSet/>
      <dgm:spPr/>
      <dgm:t>
        <a:bodyPr/>
        <a:lstStyle/>
        <a:p>
          <a:endParaRPr lang="en-US"/>
        </a:p>
      </dgm:t>
    </dgm:pt>
    <dgm:pt modelId="{3A599BAD-1D26-41EB-B580-3E5D25D257AF}">
      <dgm:prSet/>
      <dgm:spPr/>
      <dgm:t>
        <a:bodyPr/>
        <a:lstStyle/>
        <a:p>
          <a:pPr rtl="0"/>
          <a:r>
            <a:rPr lang="en-US" smtClean="0"/>
            <a:t>Speaker  “B”:  River Cafe, Yeah (!) (10)</a:t>
          </a:r>
          <a:endParaRPr lang="en-US"/>
        </a:p>
      </dgm:t>
    </dgm:pt>
    <dgm:pt modelId="{BB6251BF-5B6B-43EA-9504-3C993409AF45}" type="parTrans" cxnId="{6424122D-A933-4CF7-B141-1D0E618B235E}">
      <dgm:prSet/>
      <dgm:spPr/>
      <dgm:t>
        <a:bodyPr/>
        <a:lstStyle/>
        <a:p>
          <a:endParaRPr lang="en-US"/>
        </a:p>
      </dgm:t>
    </dgm:pt>
    <dgm:pt modelId="{3CA59628-6AB2-45DF-A159-2A2125AF1681}" type="sibTrans" cxnId="{6424122D-A933-4CF7-B141-1D0E618B235E}">
      <dgm:prSet/>
      <dgm:spPr/>
      <dgm:t>
        <a:bodyPr/>
        <a:lstStyle/>
        <a:p>
          <a:endParaRPr lang="en-US"/>
        </a:p>
      </dgm:t>
    </dgm:pt>
    <dgm:pt modelId="{882C90F7-FB3A-47D0-B5EE-92A6FDF58B2E}">
      <dgm:prSet/>
      <dgm:spPr/>
      <dgm:t>
        <a:bodyPr/>
        <a:lstStyle/>
        <a:p>
          <a:pPr rtl="0"/>
          <a:r>
            <a:rPr lang="en-US" dirty="0" smtClean="0"/>
            <a:t>Collusion Index Total Score: 27</a:t>
          </a:r>
          <a:endParaRPr lang="en-US" dirty="0"/>
        </a:p>
      </dgm:t>
    </dgm:pt>
    <dgm:pt modelId="{BCA94AA7-4585-467A-AA51-E271B5795D58}" type="parTrans" cxnId="{A151FC4F-8831-4EC1-B875-1E5AFAE3B96F}">
      <dgm:prSet/>
      <dgm:spPr/>
      <dgm:t>
        <a:bodyPr/>
        <a:lstStyle/>
        <a:p>
          <a:endParaRPr lang="en-US"/>
        </a:p>
      </dgm:t>
    </dgm:pt>
    <dgm:pt modelId="{50F4509C-242E-4442-A691-F562D956AC41}" type="sibTrans" cxnId="{A151FC4F-8831-4EC1-B875-1E5AFAE3B96F}">
      <dgm:prSet/>
      <dgm:spPr/>
      <dgm:t>
        <a:bodyPr/>
        <a:lstStyle/>
        <a:p>
          <a:endParaRPr lang="en-US"/>
        </a:p>
      </dgm:t>
    </dgm:pt>
    <dgm:pt modelId="{15B9652D-174B-44BA-88BC-0C36CF649C71}" type="pres">
      <dgm:prSet presAssocID="{07B6E934-FF62-4B5E-85CE-22474DEE0027}" presName="Name0" presStyleCnt="0">
        <dgm:presLayoutVars>
          <dgm:dir/>
          <dgm:resizeHandles val="exact"/>
        </dgm:presLayoutVars>
      </dgm:prSet>
      <dgm:spPr/>
      <dgm:t>
        <a:bodyPr/>
        <a:lstStyle/>
        <a:p>
          <a:endParaRPr lang="en-US"/>
        </a:p>
      </dgm:t>
    </dgm:pt>
    <dgm:pt modelId="{480DB924-ADE7-40B9-A621-0FB6B3353995}" type="pres">
      <dgm:prSet presAssocID="{07B6E934-FF62-4B5E-85CE-22474DEE0027}" presName="fgShape" presStyleLbl="fgShp" presStyleIdx="0" presStyleCnt="1"/>
      <dgm:spPr/>
    </dgm:pt>
    <dgm:pt modelId="{5B9726C9-9F32-485E-8B44-B464A718CAED}" type="pres">
      <dgm:prSet presAssocID="{07B6E934-FF62-4B5E-85CE-22474DEE0027}" presName="linComp" presStyleCnt="0"/>
      <dgm:spPr/>
    </dgm:pt>
    <dgm:pt modelId="{72432AA8-24F7-4374-8AF1-6CC340F0F14C}" type="pres">
      <dgm:prSet presAssocID="{EE02F5B8-F5E2-4C25-9C79-DEDE5F13CE4B}" presName="compNode" presStyleCnt="0"/>
      <dgm:spPr/>
    </dgm:pt>
    <dgm:pt modelId="{B975AD55-5D8D-4EA7-A2FE-7856DD774653}" type="pres">
      <dgm:prSet presAssocID="{EE02F5B8-F5E2-4C25-9C79-DEDE5F13CE4B}" presName="bkgdShape" presStyleLbl="node1" presStyleIdx="0" presStyleCnt="5"/>
      <dgm:spPr/>
      <dgm:t>
        <a:bodyPr/>
        <a:lstStyle/>
        <a:p>
          <a:endParaRPr lang="en-US"/>
        </a:p>
      </dgm:t>
    </dgm:pt>
    <dgm:pt modelId="{DEFD1328-0417-4619-A6CD-E18150A1A5A7}" type="pres">
      <dgm:prSet presAssocID="{EE02F5B8-F5E2-4C25-9C79-DEDE5F13CE4B}" presName="nodeTx" presStyleLbl="node1" presStyleIdx="0" presStyleCnt="5">
        <dgm:presLayoutVars>
          <dgm:bulletEnabled val="1"/>
        </dgm:presLayoutVars>
      </dgm:prSet>
      <dgm:spPr/>
      <dgm:t>
        <a:bodyPr/>
        <a:lstStyle/>
        <a:p>
          <a:endParaRPr lang="en-US"/>
        </a:p>
      </dgm:t>
    </dgm:pt>
    <dgm:pt modelId="{1CDDA3EC-2019-4722-AD18-92C4528F84E2}" type="pres">
      <dgm:prSet presAssocID="{EE02F5B8-F5E2-4C25-9C79-DEDE5F13CE4B}" presName="invisiNode" presStyleLbl="node1" presStyleIdx="0" presStyleCnt="5"/>
      <dgm:spPr/>
    </dgm:pt>
    <dgm:pt modelId="{9B812C8E-BD44-45FC-B622-73B8F0390E3F}" type="pres">
      <dgm:prSet presAssocID="{EE02F5B8-F5E2-4C25-9C79-DEDE5F13CE4B}" presName="imagNode" presStyleLbl="fgImgPlace1" presStyleIdx="0" presStyleCnt="5"/>
      <dgm:spPr/>
    </dgm:pt>
    <dgm:pt modelId="{B26DECE7-6281-47F9-8634-19FFB689BE81}" type="pres">
      <dgm:prSet presAssocID="{092F3147-27E6-4CE3-9933-19771E05877B}" presName="sibTrans" presStyleLbl="sibTrans2D1" presStyleIdx="0" presStyleCnt="0"/>
      <dgm:spPr/>
      <dgm:t>
        <a:bodyPr/>
        <a:lstStyle/>
        <a:p>
          <a:endParaRPr lang="en-US"/>
        </a:p>
      </dgm:t>
    </dgm:pt>
    <dgm:pt modelId="{4E44DAB4-51A5-422C-936C-8965D3EF2D68}" type="pres">
      <dgm:prSet presAssocID="{674AF6D3-336B-4D06-97FC-EDD51599BD68}" presName="compNode" presStyleCnt="0"/>
      <dgm:spPr/>
    </dgm:pt>
    <dgm:pt modelId="{1B6E1F64-2BAD-4920-834B-71374C2546B1}" type="pres">
      <dgm:prSet presAssocID="{674AF6D3-336B-4D06-97FC-EDD51599BD68}" presName="bkgdShape" presStyleLbl="node1" presStyleIdx="1" presStyleCnt="5"/>
      <dgm:spPr/>
      <dgm:t>
        <a:bodyPr/>
        <a:lstStyle/>
        <a:p>
          <a:endParaRPr lang="en-US"/>
        </a:p>
      </dgm:t>
    </dgm:pt>
    <dgm:pt modelId="{FA8D99FF-3137-4260-981D-F1DDD072E8FE}" type="pres">
      <dgm:prSet presAssocID="{674AF6D3-336B-4D06-97FC-EDD51599BD68}" presName="nodeTx" presStyleLbl="node1" presStyleIdx="1" presStyleCnt="5">
        <dgm:presLayoutVars>
          <dgm:bulletEnabled val="1"/>
        </dgm:presLayoutVars>
      </dgm:prSet>
      <dgm:spPr/>
      <dgm:t>
        <a:bodyPr/>
        <a:lstStyle/>
        <a:p>
          <a:endParaRPr lang="en-US"/>
        </a:p>
      </dgm:t>
    </dgm:pt>
    <dgm:pt modelId="{0193B998-E322-467B-9C24-44C5C3930910}" type="pres">
      <dgm:prSet presAssocID="{674AF6D3-336B-4D06-97FC-EDD51599BD68}" presName="invisiNode" presStyleLbl="node1" presStyleIdx="1" presStyleCnt="5"/>
      <dgm:spPr/>
    </dgm:pt>
    <dgm:pt modelId="{DDC4A936-EAA4-4B52-9B51-19A5D204249E}" type="pres">
      <dgm:prSet presAssocID="{674AF6D3-336B-4D06-97FC-EDD51599BD68}" presName="imagNode" presStyleLbl="fgImgPlace1" presStyleIdx="1" presStyleCnt="5"/>
      <dgm:spPr/>
    </dgm:pt>
    <dgm:pt modelId="{E8D86F5D-A41D-42E2-8DA8-B335F5E594BD}" type="pres">
      <dgm:prSet presAssocID="{FF096EFF-235A-461F-B688-09F2AE3D91A4}" presName="sibTrans" presStyleLbl="sibTrans2D1" presStyleIdx="0" presStyleCnt="0"/>
      <dgm:spPr/>
      <dgm:t>
        <a:bodyPr/>
        <a:lstStyle/>
        <a:p>
          <a:endParaRPr lang="en-US"/>
        </a:p>
      </dgm:t>
    </dgm:pt>
    <dgm:pt modelId="{4DE6EC1E-5F59-49D3-ABCD-6199B8A19A5E}" type="pres">
      <dgm:prSet presAssocID="{92E45453-E179-4776-8EE4-5B442CA08B7F}" presName="compNode" presStyleCnt="0"/>
      <dgm:spPr/>
    </dgm:pt>
    <dgm:pt modelId="{F2E489DA-9B63-4873-9141-A1DF718E8676}" type="pres">
      <dgm:prSet presAssocID="{92E45453-E179-4776-8EE4-5B442CA08B7F}" presName="bkgdShape" presStyleLbl="node1" presStyleIdx="2" presStyleCnt="5"/>
      <dgm:spPr/>
      <dgm:t>
        <a:bodyPr/>
        <a:lstStyle/>
        <a:p>
          <a:endParaRPr lang="en-US"/>
        </a:p>
      </dgm:t>
    </dgm:pt>
    <dgm:pt modelId="{DC4FC767-2BC8-4BA5-A385-E8856ADE4EE7}" type="pres">
      <dgm:prSet presAssocID="{92E45453-E179-4776-8EE4-5B442CA08B7F}" presName="nodeTx" presStyleLbl="node1" presStyleIdx="2" presStyleCnt="5">
        <dgm:presLayoutVars>
          <dgm:bulletEnabled val="1"/>
        </dgm:presLayoutVars>
      </dgm:prSet>
      <dgm:spPr/>
      <dgm:t>
        <a:bodyPr/>
        <a:lstStyle/>
        <a:p>
          <a:endParaRPr lang="en-US"/>
        </a:p>
      </dgm:t>
    </dgm:pt>
    <dgm:pt modelId="{AE9B922B-DFF3-41F7-8023-D9B69A051E65}" type="pres">
      <dgm:prSet presAssocID="{92E45453-E179-4776-8EE4-5B442CA08B7F}" presName="invisiNode" presStyleLbl="node1" presStyleIdx="2" presStyleCnt="5"/>
      <dgm:spPr/>
    </dgm:pt>
    <dgm:pt modelId="{3C335B1E-E73A-423A-A7DF-51269DC3F5F2}" type="pres">
      <dgm:prSet presAssocID="{92E45453-E179-4776-8EE4-5B442CA08B7F}" presName="imagNode" presStyleLbl="fgImgPlace1" presStyleIdx="2" presStyleCnt="5"/>
      <dgm:spPr/>
    </dgm:pt>
    <dgm:pt modelId="{E605EF0F-2009-4C4C-8C0B-F6500E0D703B}" type="pres">
      <dgm:prSet presAssocID="{CF335DEE-21AF-472A-ABD7-66FF52A343A2}" presName="sibTrans" presStyleLbl="sibTrans2D1" presStyleIdx="0" presStyleCnt="0"/>
      <dgm:spPr/>
      <dgm:t>
        <a:bodyPr/>
        <a:lstStyle/>
        <a:p>
          <a:endParaRPr lang="en-US"/>
        </a:p>
      </dgm:t>
    </dgm:pt>
    <dgm:pt modelId="{FF5453CD-4706-427B-985B-489DBE49A769}" type="pres">
      <dgm:prSet presAssocID="{3A599BAD-1D26-41EB-B580-3E5D25D257AF}" presName="compNode" presStyleCnt="0"/>
      <dgm:spPr/>
    </dgm:pt>
    <dgm:pt modelId="{19DB342E-B279-44E7-AE7B-E1735569BD10}" type="pres">
      <dgm:prSet presAssocID="{3A599BAD-1D26-41EB-B580-3E5D25D257AF}" presName="bkgdShape" presStyleLbl="node1" presStyleIdx="3" presStyleCnt="5"/>
      <dgm:spPr/>
      <dgm:t>
        <a:bodyPr/>
        <a:lstStyle/>
        <a:p>
          <a:endParaRPr lang="en-US"/>
        </a:p>
      </dgm:t>
    </dgm:pt>
    <dgm:pt modelId="{7001C65F-508D-4A32-8D2A-E690C3379E58}" type="pres">
      <dgm:prSet presAssocID="{3A599BAD-1D26-41EB-B580-3E5D25D257AF}" presName="nodeTx" presStyleLbl="node1" presStyleIdx="3" presStyleCnt="5">
        <dgm:presLayoutVars>
          <dgm:bulletEnabled val="1"/>
        </dgm:presLayoutVars>
      </dgm:prSet>
      <dgm:spPr/>
      <dgm:t>
        <a:bodyPr/>
        <a:lstStyle/>
        <a:p>
          <a:endParaRPr lang="en-US"/>
        </a:p>
      </dgm:t>
    </dgm:pt>
    <dgm:pt modelId="{CA3CAFAA-8377-4429-A18F-40BB85051BA2}" type="pres">
      <dgm:prSet presAssocID="{3A599BAD-1D26-41EB-B580-3E5D25D257AF}" presName="invisiNode" presStyleLbl="node1" presStyleIdx="3" presStyleCnt="5"/>
      <dgm:spPr/>
    </dgm:pt>
    <dgm:pt modelId="{958C40BC-F696-4452-AFFC-D56C836EA270}" type="pres">
      <dgm:prSet presAssocID="{3A599BAD-1D26-41EB-B580-3E5D25D257AF}" presName="imagNode" presStyleLbl="fgImgPlace1" presStyleIdx="3" presStyleCnt="5"/>
      <dgm:spPr/>
    </dgm:pt>
    <dgm:pt modelId="{32E4F1B5-12A8-459B-B60F-8825976C6F1C}" type="pres">
      <dgm:prSet presAssocID="{3CA59628-6AB2-45DF-A159-2A2125AF1681}" presName="sibTrans" presStyleLbl="sibTrans2D1" presStyleIdx="0" presStyleCnt="0"/>
      <dgm:spPr/>
      <dgm:t>
        <a:bodyPr/>
        <a:lstStyle/>
        <a:p>
          <a:endParaRPr lang="en-US"/>
        </a:p>
      </dgm:t>
    </dgm:pt>
    <dgm:pt modelId="{9DD860D2-E57C-4A4C-9169-10BD07A7FD8A}" type="pres">
      <dgm:prSet presAssocID="{882C90F7-FB3A-47D0-B5EE-92A6FDF58B2E}" presName="compNode" presStyleCnt="0"/>
      <dgm:spPr/>
    </dgm:pt>
    <dgm:pt modelId="{3C21BD3F-80D2-409B-80F6-BCDB627754C4}" type="pres">
      <dgm:prSet presAssocID="{882C90F7-FB3A-47D0-B5EE-92A6FDF58B2E}" presName="bkgdShape" presStyleLbl="node1" presStyleIdx="4" presStyleCnt="5"/>
      <dgm:spPr/>
      <dgm:t>
        <a:bodyPr/>
        <a:lstStyle/>
        <a:p>
          <a:endParaRPr lang="en-US"/>
        </a:p>
      </dgm:t>
    </dgm:pt>
    <dgm:pt modelId="{3B8703BC-EAE4-4FF4-A404-C4D13BE60FEC}" type="pres">
      <dgm:prSet presAssocID="{882C90F7-FB3A-47D0-B5EE-92A6FDF58B2E}" presName="nodeTx" presStyleLbl="node1" presStyleIdx="4" presStyleCnt="5">
        <dgm:presLayoutVars>
          <dgm:bulletEnabled val="1"/>
        </dgm:presLayoutVars>
      </dgm:prSet>
      <dgm:spPr/>
      <dgm:t>
        <a:bodyPr/>
        <a:lstStyle/>
        <a:p>
          <a:endParaRPr lang="en-US"/>
        </a:p>
      </dgm:t>
    </dgm:pt>
    <dgm:pt modelId="{934EAAB2-8002-4637-832A-0F47CE595551}" type="pres">
      <dgm:prSet presAssocID="{882C90F7-FB3A-47D0-B5EE-92A6FDF58B2E}" presName="invisiNode" presStyleLbl="node1" presStyleIdx="4" presStyleCnt="5"/>
      <dgm:spPr/>
    </dgm:pt>
    <dgm:pt modelId="{E5B4E445-5968-4A2B-B680-E2D408C5DE73}" type="pres">
      <dgm:prSet presAssocID="{882C90F7-FB3A-47D0-B5EE-92A6FDF58B2E}" presName="imagNode" presStyleLbl="fgImgPlace1" presStyleIdx="4" presStyleCnt="5"/>
      <dgm:spPr/>
    </dgm:pt>
  </dgm:ptLst>
  <dgm:cxnLst>
    <dgm:cxn modelId="{1F0C5E59-1E59-4910-BFE0-D010CDC5E2F6}" type="presOf" srcId="{92E45453-E179-4776-8EE4-5B442CA08B7F}" destId="{DC4FC767-2BC8-4BA5-A385-E8856ADE4EE7}" srcOrd="1" destOrd="0" presId="urn:microsoft.com/office/officeart/2005/8/layout/hList7"/>
    <dgm:cxn modelId="{B1AE6CBE-BB53-4888-B5CF-FEB739B73E3E}" type="presOf" srcId="{674AF6D3-336B-4D06-97FC-EDD51599BD68}" destId="{FA8D99FF-3137-4260-981D-F1DDD072E8FE}" srcOrd="1" destOrd="0" presId="urn:microsoft.com/office/officeart/2005/8/layout/hList7"/>
    <dgm:cxn modelId="{4282B4BA-A97C-4B25-BEF8-6CB04415E6D0}" type="presOf" srcId="{EE02F5B8-F5E2-4C25-9C79-DEDE5F13CE4B}" destId="{B975AD55-5D8D-4EA7-A2FE-7856DD774653}" srcOrd="0" destOrd="0" presId="urn:microsoft.com/office/officeart/2005/8/layout/hList7"/>
    <dgm:cxn modelId="{4F0DAFD7-F5AB-4FAC-9A1D-CB2FC8409438}" type="presOf" srcId="{3A599BAD-1D26-41EB-B580-3E5D25D257AF}" destId="{7001C65F-508D-4A32-8D2A-E690C3379E58}" srcOrd="1" destOrd="0" presId="urn:microsoft.com/office/officeart/2005/8/layout/hList7"/>
    <dgm:cxn modelId="{672E8024-AC0A-43BB-A3C5-0B9BD1C56A34}" type="presOf" srcId="{FF096EFF-235A-461F-B688-09F2AE3D91A4}" destId="{E8D86F5D-A41D-42E2-8DA8-B335F5E594BD}" srcOrd="0" destOrd="0" presId="urn:microsoft.com/office/officeart/2005/8/layout/hList7"/>
    <dgm:cxn modelId="{CC2EBD58-B9D0-4B97-B7C6-8072E1758C44}" type="presOf" srcId="{CF335DEE-21AF-472A-ABD7-66FF52A343A2}" destId="{E605EF0F-2009-4C4C-8C0B-F6500E0D703B}" srcOrd="0" destOrd="0" presId="urn:microsoft.com/office/officeart/2005/8/layout/hList7"/>
    <dgm:cxn modelId="{5D1CF34A-40EF-4C1F-9A7E-18A657E5954D}" type="presOf" srcId="{882C90F7-FB3A-47D0-B5EE-92A6FDF58B2E}" destId="{3C21BD3F-80D2-409B-80F6-BCDB627754C4}" srcOrd="0" destOrd="0" presId="urn:microsoft.com/office/officeart/2005/8/layout/hList7"/>
    <dgm:cxn modelId="{D8F40C1A-7D6C-43FF-8519-E0BE36F73FE5}" srcId="{07B6E934-FF62-4B5E-85CE-22474DEE0027}" destId="{674AF6D3-336B-4D06-97FC-EDD51599BD68}" srcOrd="1" destOrd="0" parTransId="{65703F13-005E-4584-B01C-2B04CDCD0C13}" sibTransId="{FF096EFF-235A-461F-B688-09F2AE3D91A4}"/>
    <dgm:cxn modelId="{8DDC4435-16F3-419F-9C6E-A440FDB11FC3}" srcId="{07B6E934-FF62-4B5E-85CE-22474DEE0027}" destId="{92E45453-E179-4776-8EE4-5B442CA08B7F}" srcOrd="2" destOrd="0" parTransId="{AF7CAB93-5E16-4223-A245-951CA1352812}" sibTransId="{CF335DEE-21AF-472A-ABD7-66FF52A343A2}"/>
    <dgm:cxn modelId="{ACCF6474-5463-44C5-AA2F-07AB00B2CEF0}" type="presOf" srcId="{92E45453-E179-4776-8EE4-5B442CA08B7F}" destId="{F2E489DA-9B63-4873-9141-A1DF718E8676}" srcOrd="0" destOrd="0" presId="urn:microsoft.com/office/officeart/2005/8/layout/hList7"/>
    <dgm:cxn modelId="{D6E3ACD9-85F5-4372-BDFC-5E34B3A08140}" type="presOf" srcId="{EE02F5B8-F5E2-4C25-9C79-DEDE5F13CE4B}" destId="{DEFD1328-0417-4619-A6CD-E18150A1A5A7}" srcOrd="1" destOrd="0" presId="urn:microsoft.com/office/officeart/2005/8/layout/hList7"/>
    <dgm:cxn modelId="{F12FE3A3-6DC7-443C-BF87-FC982C73C1AE}" type="presOf" srcId="{3CA59628-6AB2-45DF-A159-2A2125AF1681}" destId="{32E4F1B5-12A8-459B-B60F-8825976C6F1C}" srcOrd="0" destOrd="0" presId="urn:microsoft.com/office/officeart/2005/8/layout/hList7"/>
    <dgm:cxn modelId="{38199265-7840-4CA7-B697-0795C39125CE}" type="presOf" srcId="{092F3147-27E6-4CE3-9933-19771E05877B}" destId="{B26DECE7-6281-47F9-8634-19FFB689BE81}" srcOrd="0" destOrd="0" presId="urn:microsoft.com/office/officeart/2005/8/layout/hList7"/>
    <dgm:cxn modelId="{DE6C850D-3EBF-4033-984D-65F8EC408616}" type="presOf" srcId="{3A599BAD-1D26-41EB-B580-3E5D25D257AF}" destId="{19DB342E-B279-44E7-AE7B-E1735569BD10}" srcOrd="0" destOrd="0" presId="urn:microsoft.com/office/officeart/2005/8/layout/hList7"/>
    <dgm:cxn modelId="{A151FC4F-8831-4EC1-B875-1E5AFAE3B96F}" srcId="{07B6E934-FF62-4B5E-85CE-22474DEE0027}" destId="{882C90F7-FB3A-47D0-B5EE-92A6FDF58B2E}" srcOrd="4" destOrd="0" parTransId="{BCA94AA7-4585-467A-AA51-E271B5795D58}" sibTransId="{50F4509C-242E-4442-A691-F562D956AC41}"/>
    <dgm:cxn modelId="{7D344BD4-3A0A-478D-AF7B-60BC23A933B1}" type="presOf" srcId="{674AF6D3-336B-4D06-97FC-EDD51599BD68}" destId="{1B6E1F64-2BAD-4920-834B-71374C2546B1}" srcOrd="0" destOrd="0" presId="urn:microsoft.com/office/officeart/2005/8/layout/hList7"/>
    <dgm:cxn modelId="{FEC119D1-82C8-4E5B-8286-B079E3A11C5E}" type="presOf" srcId="{07B6E934-FF62-4B5E-85CE-22474DEE0027}" destId="{15B9652D-174B-44BA-88BC-0C36CF649C71}" srcOrd="0" destOrd="0" presId="urn:microsoft.com/office/officeart/2005/8/layout/hList7"/>
    <dgm:cxn modelId="{6424122D-A933-4CF7-B141-1D0E618B235E}" srcId="{07B6E934-FF62-4B5E-85CE-22474DEE0027}" destId="{3A599BAD-1D26-41EB-B580-3E5D25D257AF}" srcOrd="3" destOrd="0" parTransId="{BB6251BF-5B6B-43EA-9504-3C993409AF45}" sibTransId="{3CA59628-6AB2-45DF-A159-2A2125AF1681}"/>
    <dgm:cxn modelId="{24BFDA5A-34C8-4699-BA7D-2680291DF030}" type="presOf" srcId="{882C90F7-FB3A-47D0-B5EE-92A6FDF58B2E}" destId="{3B8703BC-EAE4-4FF4-A404-C4D13BE60FEC}" srcOrd="1" destOrd="0" presId="urn:microsoft.com/office/officeart/2005/8/layout/hList7"/>
    <dgm:cxn modelId="{0105563B-36DF-4D64-98EB-A79A128EA542}" srcId="{07B6E934-FF62-4B5E-85CE-22474DEE0027}" destId="{EE02F5B8-F5E2-4C25-9C79-DEDE5F13CE4B}" srcOrd="0" destOrd="0" parTransId="{46B5E44D-537D-4058-940D-F311736D22BA}" sibTransId="{092F3147-27E6-4CE3-9933-19771E05877B}"/>
    <dgm:cxn modelId="{A006729A-F9FC-480D-881D-6C6C725B9FB8}" type="presParOf" srcId="{15B9652D-174B-44BA-88BC-0C36CF649C71}" destId="{480DB924-ADE7-40B9-A621-0FB6B3353995}" srcOrd="0" destOrd="0" presId="urn:microsoft.com/office/officeart/2005/8/layout/hList7"/>
    <dgm:cxn modelId="{BFE93A56-B235-4ECD-8968-4100386B57D3}" type="presParOf" srcId="{15B9652D-174B-44BA-88BC-0C36CF649C71}" destId="{5B9726C9-9F32-485E-8B44-B464A718CAED}" srcOrd="1" destOrd="0" presId="urn:microsoft.com/office/officeart/2005/8/layout/hList7"/>
    <dgm:cxn modelId="{495CE03D-4598-482F-A3EE-91724B70C41B}" type="presParOf" srcId="{5B9726C9-9F32-485E-8B44-B464A718CAED}" destId="{72432AA8-24F7-4374-8AF1-6CC340F0F14C}" srcOrd="0" destOrd="0" presId="urn:microsoft.com/office/officeart/2005/8/layout/hList7"/>
    <dgm:cxn modelId="{5B1168F7-33AD-4269-9067-CAB366D34E5C}" type="presParOf" srcId="{72432AA8-24F7-4374-8AF1-6CC340F0F14C}" destId="{B975AD55-5D8D-4EA7-A2FE-7856DD774653}" srcOrd="0" destOrd="0" presId="urn:microsoft.com/office/officeart/2005/8/layout/hList7"/>
    <dgm:cxn modelId="{C0223ED3-796D-4811-826B-4A4349A8B5BC}" type="presParOf" srcId="{72432AA8-24F7-4374-8AF1-6CC340F0F14C}" destId="{DEFD1328-0417-4619-A6CD-E18150A1A5A7}" srcOrd="1" destOrd="0" presId="urn:microsoft.com/office/officeart/2005/8/layout/hList7"/>
    <dgm:cxn modelId="{084A3E54-8BE1-46F7-A6DC-CAD31EC44878}" type="presParOf" srcId="{72432AA8-24F7-4374-8AF1-6CC340F0F14C}" destId="{1CDDA3EC-2019-4722-AD18-92C4528F84E2}" srcOrd="2" destOrd="0" presId="urn:microsoft.com/office/officeart/2005/8/layout/hList7"/>
    <dgm:cxn modelId="{955DAB46-62D2-4AD5-AAFC-722075836B21}" type="presParOf" srcId="{72432AA8-24F7-4374-8AF1-6CC340F0F14C}" destId="{9B812C8E-BD44-45FC-B622-73B8F0390E3F}" srcOrd="3" destOrd="0" presId="urn:microsoft.com/office/officeart/2005/8/layout/hList7"/>
    <dgm:cxn modelId="{400C8D18-D8FD-42FF-B2F4-A262704F84DE}" type="presParOf" srcId="{5B9726C9-9F32-485E-8B44-B464A718CAED}" destId="{B26DECE7-6281-47F9-8634-19FFB689BE81}" srcOrd="1" destOrd="0" presId="urn:microsoft.com/office/officeart/2005/8/layout/hList7"/>
    <dgm:cxn modelId="{B6939ED3-FDD1-4746-BA43-D638D197EA68}" type="presParOf" srcId="{5B9726C9-9F32-485E-8B44-B464A718CAED}" destId="{4E44DAB4-51A5-422C-936C-8965D3EF2D68}" srcOrd="2" destOrd="0" presId="urn:microsoft.com/office/officeart/2005/8/layout/hList7"/>
    <dgm:cxn modelId="{C93239B4-12E4-4338-9273-7EC78D3C1848}" type="presParOf" srcId="{4E44DAB4-51A5-422C-936C-8965D3EF2D68}" destId="{1B6E1F64-2BAD-4920-834B-71374C2546B1}" srcOrd="0" destOrd="0" presId="urn:microsoft.com/office/officeart/2005/8/layout/hList7"/>
    <dgm:cxn modelId="{84006696-7433-4D80-AEB9-1F5CA454BF13}" type="presParOf" srcId="{4E44DAB4-51A5-422C-936C-8965D3EF2D68}" destId="{FA8D99FF-3137-4260-981D-F1DDD072E8FE}" srcOrd="1" destOrd="0" presId="urn:microsoft.com/office/officeart/2005/8/layout/hList7"/>
    <dgm:cxn modelId="{A12784A6-BD18-4B3A-9E04-5AAA1EC46671}" type="presParOf" srcId="{4E44DAB4-51A5-422C-936C-8965D3EF2D68}" destId="{0193B998-E322-467B-9C24-44C5C3930910}" srcOrd="2" destOrd="0" presId="urn:microsoft.com/office/officeart/2005/8/layout/hList7"/>
    <dgm:cxn modelId="{88FFEE7C-FC72-4EE0-8B07-4B075D0CEC49}" type="presParOf" srcId="{4E44DAB4-51A5-422C-936C-8965D3EF2D68}" destId="{DDC4A936-EAA4-4B52-9B51-19A5D204249E}" srcOrd="3" destOrd="0" presId="urn:microsoft.com/office/officeart/2005/8/layout/hList7"/>
    <dgm:cxn modelId="{D61AF3F7-CF02-4CE7-A61B-522905AF9687}" type="presParOf" srcId="{5B9726C9-9F32-485E-8B44-B464A718CAED}" destId="{E8D86F5D-A41D-42E2-8DA8-B335F5E594BD}" srcOrd="3" destOrd="0" presId="urn:microsoft.com/office/officeart/2005/8/layout/hList7"/>
    <dgm:cxn modelId="{14D20076-C23E-4A86-B06A-135E059963BF}" type="presParOf" srcId="{5B9726C9-9F32-485E-8B44-B464A718CAED}" destId="{4DE6EC1E-5F59-49D3-ABCD-6199B8A19A5E}" srcOrd="4" destOrd="0" presId="urn:microsoft.com/office/officeart/2005/8/layout/hList7"/>
    <dgm:cxn modelId="{3E3314C7-59D4-4B9A-9B93-16D0D91F60E5}" type="presParOf" srcId="{4DE6EC1E-5F59-49D3-ABCD-6199B8A19A5E}" destId="{F2E489DA-9B63-4873-9141-A1DF718E8676}" srcOrd="0" destOrd="0" presId="urn:microsoft.com/office/officeart/2005/8/layout/hList7"/>
    <dgm:cxn modelId="{852E070B-7108-493B-A8EA-9523497DB33D}" type="presParOf" srcId="{4DE6EC1E-5F59-49D3-ABCD-6199B8A19A5E}" destId="{DC4FC767-2BC8-4BA5-A385-E8856ADE4EE7}" srcOrd="1" destOrd="0" presId="urn:microsoft.com/office/officeart/2005/8/layout/hList7"/>
    <dgm:cxn modelId="{64D48929-49B1-4261-9310-0B6813735E6E}" type="presParOf" srcId="{4DE6EC1E-5F59-49D3-ABCD-6199B8A19A5E}" destId="{AE9B922B-DFF3-41F7-8023-D9B69A051E65}" srcOrd="2" destOrd="0" presId="urn:microsoft.com/office/officeart/2005/8/layout/hList7"/>
    <dgm:cxn modelId="{4AADCBDE-3D1C-4F6B-9077-F798940CCE85}" type="presParOf" srcId="{4DE6EC1E-5F59-49D3-ABCD-6199B8A19A5E}" destId="{3C335B1E-E73A-423A-A7DF-51269DC3F5F2}" srcOrd="3" destOrd="0" presId="urn:microsoft.com/office/officeart/2005/8/layout/hList7"/>
    <dgm:cxn modelId="{215060EE-45A6-46EE-822D-9E0312B706FF}" type="presParOf" srcId="{5B9726C9-9F32-485E-8B44-B464A718CAED}" destId="{E605EF0F-2009-4C4C-8C0B-F6500E0D703B}" srcOrd="5" destOrd="0" presId="urn:microsoft.com/office/officeart/2005/8/layout/hList7"/>
    <dgm:cxn modelId="{2D3BAB36-98B1-4A9F-9566-E81BD4A44ACA}" type="presParOf" srcId="{5B9726C9-9F32-485E-8B44-B464A718CAED}" destId="{FF5453CD-4706-427B-985B-489DBE49A769}" srcOrd="6" destOrd="0" presId="urn:microsoft.com/office/officeart/2005/8/layout/hList7"/>
    <dgm:cxn modelId="{B047BE24-68C8-4C41-9101-523C30520A14}" type="presParOf" srcId="{FF5453CD-4706-427B-985B-489DBE49A769}" destId="{19DB342E-B279-44E7-AE7B-E1735569BD10}" srcOrd="0" destOrd="0" presId="urn:microsoft.com/office/officeart/2005/8/layout/hList7"/>
    <dgm:cxn modelId="{ABBD7D55-718F-467E-BF2C-97ACDD4D60BD}" type="presParOf" srcId="{FF5453CD-4706-427B-985B-489DBE49A769}" destId="{7001C65F-508D-4A32-8D2A-E690C3379E58}" srcOrd="1" destOrd="0" presId="urn:microsoft.com/office/officeart/2005/8/layout/hList7"/>
    <dgm:cxn modelId="{54DE5F8A-2245-41B8-92BC-F0AC04A9ED09}" type="presParOf" srcId="{FF5453CD-4706-427B-985B-489DBE49A769}" destId="{CA3CAFAA-8377-4429-A18F-40BB85051BA2}" srcOrd="2" destOrd="0" presId="urn:microsoft.com/office/officeart/2005/8/layout/hList7"/>
    <dgm:cxn modelId="{58B45765-4584-4F1E-B353-7EE5A0878D64}" type="presParOf" srcId="{FF5453CD-4706-427B-985B-489DBE49A769}" destId="{958C40BC-F696-4452-AFFC-D56C836EA270}" srcOrd="3" destOrd="0" presId="urn:microsoft.com/office/officeart/2005/8/layout/hList7"/>
    <dgm:cxn modelId="{8D4ABA5E-4179-41C0-BB3C-A6729F73FA2C}" type="presParOf" srcId="{5B9726C9-9F32-485E-8B44-B464A718CAED}" destId="{32E4F1B5-12A8-459B-B60F-8825976C6F1C}" srcOrd="7" destOrd="0" presId="urn:microsoft.com/office/officeart/2005/8/layout/hList7"/>
    <dgm:cxn modelId="{6745F889-D4F5-48C7-A443-1D394179FCB0}" type="presParOf" srcId="{5B9726C9-9F32-485E-8B44-B464A718CAED}" destId="{9DD860D2-E57C-4A4C-9169-10BD07A7FD8A}" srcOrd="8" destOrd="0" presId="urn:microsoft.com/office/officeart/2005/8/layout/hList7"/>
    <dgm:cxn modelId="{C91B30AE-24A5-409C-9C77-61533C90F6AB}" type="presParOf" srcId="{9DD860D2-E57C-4A4C-9169-10BD07A7FD8A}" destId="{3C21BD3F-80D2-409B-80F6-BCDB627754C4}" srcOrd="0" destOrd="0" presId="urn:microsoft.com/office/officeart/2005/8/layout/hList7"/>
    <dgm:cxn modelId="{FD54948E-904C-4DF6-9E11-CA69F6A2F973}" type="presParOf" srcId="{9DD860D2-E57C-4A4C-9169-10BD07A7FD8A}" destId="{3B8703BC-EAE4-4FF4-A404-C4D13BE60FEC}" srcOrd="1" destOrd="0" presId="urn:microsoft.com/office/officeart/2005/8/layout/hList7"/>
    <dgm:cxn modelId="{247E9C84-7880-4A6D-AA87-2DC463287D02}" type="presParOf" srcId="{9DD860D2-E57C-4A4C-9169-10BD07A7FD8A}" destId="{934EAAB2-8002-4637-832A-0F47CE595551}" srcOrd="2" destOrd="0" presId="urn:microsoft.com/office/officeart/2005/8/layout/hList7"/>
    <dgm:cxn modelId="{847B327C-014F-47C3-BB4D-F8D4DE3F6338}" type="presParOf" srcId="{9DD860D2-E57C-4A4C-9169-10BD07A7FD8A}" destId="{E5B4E445-5968-4A2B-B680-E2D408C5DE73}" srcOrd="3" destOrd="0" presId="urn:microsoft.com/office/officeart/2005/8/layout/hList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C9A1FF6-B0BE-4033-BB83-6A728611F64B}"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E80E2ED3-BBEA-46D0-A557-9BD5944FE386}">
      <dgm:prSet/>
      <dgm:spPr/>
      <dgm:t>
        <a:bodyPr/>
        <a:lstStyle/>
        <a:p>
          <a:pPr rtl="0"/>
          <a:r>
            <a:rPr lang="en-US" dirty="0" smtClean="0"/>
            <a:t>Both SPA and PNL approaches to natural language abandon bivalent logic – a logic in which shading of or “degree” of truth is not allowed;</a:t>
          </a:r>
          <a:endParaRPr lang="en-US" dirty="0"/>
        </a:p>
      </dgm:t>
    </dgm:pt>
    <dgm:pt modelId="{94CA6684-E7C6-4DA4-9C60-941EEB73738A}" type="parTrans" cxnId="{929EBFE7-AE6E-4A84-96B5-C34B7250EF24}">
      <dgm:prSet/>
      <dgm:spPr/>
      <dgm:t>
        <a:bodyPr/>
        <a:lstStyle/>
        <a:p>
          <a:endParaRPr lang="en-US"/>
        </a:p>
      </dgm:t>
    </dgm:pt>
    <dgm:pt modelId="{D08A6DD0-871F-4141-A022-4B25DB72A540}" type="sibTrans" cxnId="{929EBFE7-AE6E-4A84-96B5-C34B7250EF24}">
      <dgm:prSet/>
      <dgm:spPr/>
      <dgm:t>
        <a:bodyPr/>
        <a:lstStyle/>
        <a:p>
          <a:endParaRPr lang="en-US"/>
        </a:p>
      </dgm:t>
    </dgm:pt>
    <dgm:pt modelId="{E785B2D5-4C37-40E3-A24E-932A403B2E99}">
      <dgm:prSet/>
      <dgm:spPr/>
      <dgm:t>
        <a:bodyPr/>
        <a:lstStyle/>
        <a:p>
          <a:pPr rtl="0"/>
          <a:r>
            <a:rPr lang="en-US" smtClean="0"/>
            <a:t>Both SPA and PNL exploit the imprecision of natural language to transform it into a precise formal construct;</a:t>
          </a:r>
          <a:endParaRPr lang="en-US"/>
        </a:p>
      </dgm:t>
    </dgm:pt>
    <dgm:pt modelId="{86D6E8DA-503E-49AF-B8C3-D8AB3786C5F8}" type="parTrans" cxnId="{57F78FD6-46E9-4A9B-925F-5C04E50F9809}">
      <dgm:prSet/>
      <dgm:spPr/>
      <dgm:t>
        <a:bodyPr/>
        <a:lstStyle/>
        <a:p>
          <a:endParaRPr lang="en-US"/>
        </a:p>
      </dgm:t>
    </dgm:pt>
    <dgm:pt modelId="{18A78676-A03E-4CCB-BECE-85850D3FE9DC}" type="sibTrans" cxnId="{57F78FD6-46E9-4A9B-925F-5C04E50F9809}">
      <dgm:prSet/>
      <dgm:spPr/>
      <dgm:t>
        <a:bodyPr/>
        <a:lstStyle/>
        <a:p>
          <a:endParaRPr lang="en-US"/>
        </a:p>
      </dgm:t>
    </dgm:pt>
    <dgm:pt modelId="{3EB96432-2F28-4054-934E-402CA0FB1E33}">
      <dgm:prSet/>
      <dgm:spPr/>
      <dgm:t>
        <a:bodyPr/>
        <a:lstStyle/>
        <a:p>
          <a:pPr rtl="0"/>
          <a:r>
            <a:rPr lang="en-US" smtClean="0"/>
            <a:t>Both SPA and PNL achieve tractability, robustness and low solution cost in real-world problems.</a:t>
          </a:r>
          <a:endParaRPr lang="en-US"/>
        </a:p>
      </dgm:t>
    </dgm:pt>
    <dgm:pt modelId="{9794C038-6802-4062-9AA0-2BEA982DC7D1}" type="parTrans" cxnId="{794C8E61-0056-431C-B4D1-792CE710AE6B}">
      <dgm:prSet/>
      <dgm:spPr/>
      <dgm:t>
        <a:bodyPr/>
        <a:lstStyle/>
        <a:p>
          <a:endParaRPr lang="en-US"/>
        </a:p>
      </dgm:t>
    </dgm:pt>
    <dgm:pt modelId="{18A0F6A3-D91F-44AB-A0CF-350B35A0E6EA}" type="sibTrans" cxnId="{794C8E61-0056-431C-B4D1-792CE710AE6B}">
      <dgm:prSet/>
      <dgm:spPr/>
      <dgm:t>
        <a:bodyPr/>
        <a:lstStyle/>
        <a:p>
          <a:endParaRPr lang="en-US"/>
        </a:p>
      </dgm:t>
    </dgm:pt>
    <dgm:pt modelId="{9857D1FD-E8F5-4BF9-956F-572FE0DE4CC4}" type="pres">
      <dgm:prSet presAssocID="{6C9A1FF6-B0BE-4033-BB83-6A728611F64B}" presName="Name0" presStyleCnt="0">
        <dgm:presLayoutVars>
          <dgm:dir/>
          <dgm:resizeHandles val="exact"/>
        </dgm:presLayoutVars>
      </dgm:prSet>
      <dgm:spPr/>
      <dgm:t>
        <a:bodyPr/>
        <a:lstStyle/>
        <a:p>
          <a:endParaRPr lang="en-US"/>
        </a:p>
      </dgm:t>
    </dgm:pt>
    <dgm:pt modelId="{B8432EF0-4804-40D1-9C90-5BD6AE295AA3}" type="pres">
      <dgm:prSet presAssocID="{E80E2ED3-BBEA-46D0-A557-9BD5944FE386}" presName="node" presStyleLbl="node1" presStyleIdx="0" presStyleCnt="3">
        <dgm:presLayoutVars>
          <dgm:bulletEnabled val="1"/>
        </dgm:presLayoutVars>
      </dgm:prSet>
      <dgm:spPr/>
      <dgm:t>
        <a:bodyPr/>
        <a:lstStyle/>
        <a:p>
          <a:endParaRPr lang="en-US"/>
        </a:p>
      </dgm:t>
    </dgm:pt>
    <dgm:pt modelId="{E42BA514-CAAF-449F-8591-7C6A510F20AE}" type="pres">
      <dgm:prSet presAssocID="{D08A6DD0-871F-4141-A022-4B25DB72A540}" presName="sibTrans" presStyleLbl="sibTrans2D1" presStyleIdx="0" presStyleCnt="2"/>
      <dgm:spPr/>
      <dgm:t>
        <a:bodyPr/>
        <a:lstStyle/>
        <a:p>
          <a:endParaRPr lang="en-US"/>
        </a:p>
      </dgm:t>
    </dgm:pt>
    <dgm:pt modelId="{84317C24-7834-4F96-9092-118DCA17636B}" type="pres">
      <dgm:prSet presAssocID="{D08A6DD0-871F-4141-A022-4B25DB72A540}" presName="connectorText" presStyleLbl="sibTrans2D1" presStyleIdx="0" presStyleCnt="2"/>
      <dgm:spPr/>
      <dgm:t>
        <a:bodyPr/>
        <a:lstStyle/>
        <a:p>
          <a:endParaRPr lang="en-US"/>
        </a:p>
      </dgm:t>
    </dgm:pt>
    <dgm:pt modelId="{B0781778-83A1-45F0-A00A-809C62D60C3B}" type="pres">
      <dgm:prSet presAssocID="{E785B2D5-4C37-40E3-A24E-932A403B2E99}" presName="node" presStyleLbl="node1" presStyleIdx="1" presStyleCnt="3">
        <dgm:presLayoutVars>
          <dgm:bulletEnabled val="1"/>
        </dgm:presLayoutVars>
      </dgm:prSet>
      <dgm:spPr/>
      <dgm:t>
        <a:bodyPr/>
        <a:lstStyle/>
        <a:p>
          <a:endParaRPr lang="en-US"/>
        </a:p>
      </dgm:t>
    </dgm:pt>
    <dgm:pt modelId="{42ED4E93-A491-4665-8C8A-E705286E6A57}" type="pres">
      <dgm:prSet presAssocID="{18A78676-A03E-4CCB-BECE-85850D3FE9DC}" presName="sibTrans" presStyleLbl="sibTrans2D1" presStyleIdx="1" presStyleCnt="2"/>
      <dgm:spPr/>
      <dgm:t>
        <a:bodyPr/>
        <a:lstStyle/>
        <a:p>
          <a:endParaRPr lang="en-US"/>
        </a:p>
      </dgm:t>
    </dgm:pt>
    <dgm:pt modelId="{6B7EC036-D98D-4F5F-9F0B-AF4D2340CC75}" type="pres">
      <dgm:prSet presAssocID="{18A78676-A03E-4CCB-BECE-85850D3FE9DC}" presName="connectorText" presStyleLbl="sibTrans2D1" presStyleIdx="1" presStyleCnt="2"/>
      <dgm:spPr/>
      <dgm:t>
        <a:bodyPr/>
        <a:lstStyle/>
        <a:p>
          <a:endParaRPr lang="en-US"/>
        </a:p>
      </dgm:t>
    </dgm:pt>
    <dgm:pt modelId="{9C0A24F0-B56B-4E9B-AEFE-8945B3A638B6}" type="pres">
      <dgm:prSet presAssocID="{3EB96432-2F28-4054-934E-402CA0FB1E33}" presName="node" presStyleLbl="node1" presStyleIdx="2" presStyleCnt="3">
        <dgm:presLayoutVars>
          <dgm:bulletEnabled val="1"/>
        </dgm:presLayoutVars>
      </dgm:prSet>
      <dgm:spPr/>
      <dgm:t>
        <a:bodyPr/>
        <a:lstStyle/>
        <a:p>
          <a:endParaRPr lang="en-US"/>
        </a:p>
      </dgm:t>
    </dgm:pt>
  </dgm:ptLst>
  <dgm:cxnLst>
    <dgm:cxn modelId="{781B8604-865A-4B02-B389-EEFEB8545D52}" type="presOf" srcId="{6C9A1FF6-B0BE-4033-BB83-6A728611F64B}" destId="{9857D1FD-E8F5-4BF9-956F-572FE0DE4CC4}" srcOrd="0" destOrd="0" presId="urn:microsoft.com/office/officeart/2005/8/layout/process1"/>
    <dgm:cxn modelId="{DE90D6AF-B96A-44E4-83BE-9F96BD1FB010}" type="presOf" srcId="{D08A6DD0-871F-4141-A022-4B25DB72A540}" destId="{E42BA514-CAAF-449F-8591-7C6A510F20AE}" srcOrd="0" destOrd="0" presId="urn:microsoft.com/office/officeart/2005/8/layout/process1"/>
    <dgm:cxn modelId="{962AF20E-E6D1-4A6A-A10D-8A9336CC49A8}" type="presOf" srcId="{E785B2D5-4C37-40E3-A24E-932A403B2E99}" destId="{B0781778-83A1-45F0-A00A-809C62D60C3B}" srcOrd="0" destOrd="0" presId="urn:microsoft.com/office/officeart/2005/8/layout/process1"/>
    <dgm:cxn modelId="{57F78FD6-46E9-4A9B-925F-5C04E50F9809}" srcId="{6C9A1FF6-B0BE-4033-BB83-6A728611F64B}" destId="{E785B2D5-4C37-40E3-A24E-932A403B2E99}" srcOrd="1" destOrd="0" parTransId="{86D6E8DA-503E-49AF-B8C3-D8AB3786C5F8}" sibTransId="{18A78676-A03E-4CCB-BECE-85850D3FE9DC}"/>
    <dgm:cxn modelId="{49AEF170-8213-4583-BF7A-6A6B09591882}" type="presOf" srcId="{E80E2ED3-BBEA-46D0-A557-9BD5944FE386}" destId="{B8432EF0-4804-40D1-9C90-5BD6AE295AA3}" srcOrd="0" destOrd="0" presId="urn:microsoft.com/office/officeart/2005/8/layout/process1"/>
    <dgm:cxn modelId="{DFD55489-4976-4A42-A20C-A196DD535CD5}" type="presOf" srcId="{18A78676-A03E-4CCB-BECE-85850D3FE9DC}" destId="{6B7EC036-D98D-4F5F-9F0B-AF4D2340CC75}" srcOrd="1" destOrd="0" presId="urn:microsoft.com/office/officeart/2005/8/layout/process1"/>
    <dgm:cxn modelId="{794C8E61-0056-431C-B4D1-792CE710AE6B}" srcId="{6C9A1FF6-B0BE-4033-BB83-6A728611F64B}" destId="{3EB96432-2F28-4054-934E-402CA0FB1E33}" srcOrd="2" destOrd="0" parTransId="{9794C038-6802-4062-9AA0-2BEA982DC7D1}" sibTransId="{18A0F6A3-D91F-44AB-A0CF-350B35A0E6EA}"/>
    <dgm:cxn modelId="{D3020669-3E57-40DC-A8D3-97379687E62B}" type="presOf" srcId="{18A78676-A03E-4CCB-BECE-85850D3FE9DC}" destId="{42ED4E93-A491-4665-8C8A-E705286E6A57}" srcOrd="0" destOrd="0" presId="urn:microsoft.com/office/officeart/2005/8/layout/process1"/>
    <dgm:cxn modelId="{1E9DA0B9-4996-4B33-9CC7-CEE3D0A86D72}" type="presOf" srcId="{D08A6DD0-871F-4141-A022-4B25DB72A540}" destId="{84317C24-7834-4F96-9092-118DCA17636B}" srcOrd="1" destOrd="0" presId="urn:microsoft.com/office/officeart/2005/8/layout/process1"/>
    <dgm:cxn modelId="{929EBFE7-AE6E-4A84-96B5-C34B7250EF24}" srcId="{6C9A1FF6-B0BE-4033-BB83-6A728611F64B}" destId="{E80E2ED3-BBEA-46D0-A557-9BD5944FE386}" srcOrd="0" destOrd="0" parTransId="{94CA6684-E7C6-4DA4-9C60-941EEB73738A}" sibTransId="{D08A6DD0-871F-4141-A022-4B25DB72A540}"/>
    <dgm:cxn modelId="{6258DA93-F67C-4984-9B17-4EB5A5A55797}" type="presOf" srcId="{3EB96432-2F28-4054-934E-402CA0FB1E33}" destId="{9C0A24F0-B56B-4E9B-AEFE-8945B3A638B6}" srcOrd="0" destOrd="0" presId="urn:microsoft.com/office/officeart/2005/8/layout/process1"/>
    <dgm:cxn modelId="{A5BF017A-3C51-4075-AECC-5DB43C8158EE}" type="presParOf" srcId="{9857D1FD-E8F5-4BF9-956F-572FE0DE4CC4}" destId="{B8432EF0-4804-40D1-9C90-5BD6AE295AA3}" srcOrd="0" destOrd="0" presId="urn:microsoft.com/office/officeart/2005/8/layout/process1"/>
    <dgm:cxn modelId="{46708D85-0D8C-4B59-B514-D8BE2D001BDB}" type="presParOf" srcId="{9857D1FD-E8F5-4BF9-956F-572FE0DE4CC4}" destId="{E42BA514-CAAF-449F-8591-7C6A510F20AE}" srcOrd="1" destOrd="0" presId="urn:microsoft.com/office/officeart/2005/8/layout/process1"/>
    <dgm:cxn modelId="{74C558CE-0397-447D-8B14-1708141BBBE6}" type="presParOf" srcId="{E42BA514-CAAF-449F-8591-7C6A510F20AE}" destId="{84317C24-7834-4F96-9092-118DCA17636B}" srcOrd="0" destOrd="0" presId="urn:microsoft.com/office/officeart/2005/8/layout/process1"/>
    <dgm:cxn modelId="{739B35F5-22BE-425D-B054-736470AD0CE6}" type="presParOf" srcId="{9857D1FD-E8F5-4BF9-956F-572FE0DE4CC4}" destId="{B0781778-83A1-45F0-A00A-809C62D60C3B}" srcOrd="2" destOrd="0" presId="urn:microsoft.com/office/officeart/2005/8/layout/process1"/>
    <dgm:cxn modelId="{F44CE460-7E38-45F7-8E95-4814B0EC425C}" type="presParOf" srcId="{9857D1FD-E8F5-4BF9-956F-572FE0DE4CC4}" destId="{42ED4E93-A491-4665-8C8A-E705286E6A57}" srcOrd="3" destOrd="0" presId="urn:microsoft.com/office/officeart/2005/8/layout/process1"/>
    <dgm:cxn modelId="{96C31D5B-7358-4A97-A5DB-0B4BB98AB529}" type="presParOf" srcId="{42ED4E93-A491-4665-8C8A-E705286E6A57}" destId="{6B7EC036-D98D-4F5F-9F0B-AF4D2340CC75}" srcOrd="0" destOrd="0" presId="urn:microsoft.com/office/officeart/2005/8/layout/process1"/>
    <dgm:cxn modelId="{77E0226B-032B-41BE-B1E1-9729E5D07A72}" type="presParOf" srcId="{9857D1FD-E8F5-4BF9-956F-572FE0DE4CC4}" destId="{9C0A24F0-B56B-4E9B-AEFE-8945B3A638B6}"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E1EC1E1A-02E2-4770-98E8-EB0755A49F54}" type="doc">
      <dgm:prSet loTypeId="urn:microsoft.com/office/officeart/2005/8/layout/vList2" loCatId="list" qsTypeId="urn:microsoft.com/office/officeart/2005/8/quickstyle/3d1" qsCatId="3D" csTypeId="urn:microsoft.com/office/officeart/2005/8/colors/accent2_5" csCatId="accent2"/>
      <dgm:spPr/>
      <dgm:t>
        <a:bodyPr/>
        <a:lstStyle/>
        <a:p>
          <a:endParaRPr lang="en-US"/>
        </a:p>
      </dgm:t>
    </dgm:pt>
    <dgm:pt modelId="{52C3859B-2B23-4F91-8657-711410CF050E}">
      <dgm:prSet/>
      <dgm:spPr/>
      <dgm:t>
        <a:bodyPr/>
        <a:lstStyle/>
        <a:p>
          <a:pPr rtl="0"/>
          <a:r>
            <a:rPr lang="en-US" smtClean="0"/>
            <a:t>HOW TO ADD SPA TO SPEAKER BIOMETRICS</a:t>
          </a:r>
          <a:endParaRPr lang="en-US"/>
        </a:p>
      </dgm:t>
    </dgm:pt>
    <dgm:pt modelId="{BBF6079C-46B9-48B4-85DA-5F27D242F6C8}" type="parTrans" cxnId="{E3B6D5A6-6B38-4B75-85F9-F0397F5FECAD}">
      <dgm:prSet/>
      <dgm:spPr/>
      <dgm:t>
        <a:bodyPr/>
        <a:lstStyle/>
        <a:p>
          <a:endParaRPr lang="en-US"/>
        </a:p>
      </dgm:t>
    </dgm:pt>
    <dgm:pt modelId="{7AE2E06F-0FFB-44B1-A787-8AE5B82A8951}" type="sibTrans" cxnId="{E3B6D5A6-6B38-4B75-85F9-F0397F5FECAD}">
      <dgm:prSet/>
      <dgm:spPr/>
      <dgm:t>
        <a:bodyPr/>
        <a:lstStyle/>
        <a:p>
          <a:endParaRPr lang="en-US"/>
        </a:p>
      </dgm:t>
    </dgm:pt>
    <dgm:pt modelId="{0C637588-4B7B-42E6-BB1B-3A53B3B9532F}" type="pres">
      <dgm:prSet presAssocID="{E1EC1E1A-02E2-4770-98E8-EB0755A49F54}" presName="linear" presStyleCnt="0">
        <dgm:presLayoutVars>
          <dgm:animLvl val="lvl"/>
          <dgm:resizeHandles val="exact"/>
        </dgm:presLayoutVars>
      </dgm:prSet>
      <dgm:spPr/>
      <dgm:t>
        <a:bodyPr/>
        <a:lstStyle/>
        <a:p>
          <a:endParaRPr lang="en-US"/>
        </a:p>
      </dgm:t>
    </dgm:pt>
    <dgm:pt modelId="{5F8911C0-8E49-40F2-BE33-5481E82BEB51}" type="pres">
      <dgm:prSet presAssocID="{52C3859B-2B23-4F91-8657-711410CF050E}" presName="parentText" presStyleLbl="node1" presStyleIdx="0" presStyleCnt="1">
        <dgm:presLayoutVars>
          <dgm:chMax val="0"/>
          <dgm:bulletEnabled val="1"/>
        </dgm:presLayoutVars>
      </dgm:prSet>
      <dgm:spPr/>
      <dgm:t>
        <a:bodyPr/>
        <a:lstStyle/>
        <a:p>
          <a:endParaRPr lang="en-US"/>
        </a:p>
      </dgm:t>
    </dgm:pt>
  </dgm:ptLst>
  <dgm:cxnLst>
    <dgm:cxn modelId="{6963250B-6BA5-4BFC-82C5-85A754AC6303}" type="presOf" srcId="{52C3859B-2B23-4F91-8657-711410CF050E}" destId="{5F8911C0-8E49-40F2-BE33-5481E82BEB51}" srcOrd="0" destOrd="0" presId="urn:microsoft.com/office/officeart/2005/8/layout/vList2"/>
    <dgm:cxn modelId="{2C22E56D-238D-4A3F-AF8A-5C7FA04185BB}" type="presOf" srcId="{E1EC1E1A-02E2-4770-98E8-EB0755A49F54}" destId="{0C637588-4B7B-42E6-BB1B-3A53B3B9532F}" srcOrd="0" destOrd="0" presId="urn:microsoft.com/office/officeart/2005/8/layout/vList2"/>
    <dgm:cxn modelId="{E3B6D5A6-6B38-4B75-85F9-F0397F5FECAD}" srcId="{E1EC1E1A-02E2-4770-98E8-EB0755A49F54}" destId="{52C3859B-2B23-4F91-8657-711410CF050E}" srcOrd="0" destOrd="0" parTransId="{BBF6079C-46B9-48B4-85DA-5F27D242F6C8}" sibTransId="{7AE2E06F-0FFB-44B1-A787-8AE5B82A8951}"/>
    <dgm:cxn modelId="{3C81A533-BEEF-4BEB-9BFA-56622D1F01EA}" type="presParOf" srcId="{0C637588-4B7B-42E6-BB1B-3A53B3B9532F}" destId="{5F8911C0-8E49-40F2-BE33-5481E82BEB5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1.xml><?xml version="1.0" encoding="utf-8"?>
<dgm:dataModel xmlns:dgm="http://schemas.openxmlformats.org/drawingml/2006/diagram" xmlns:a="http://schemas.openxmlformats.org/drawingml/2006/main">
  <dgm:ptLst>
    <dgm:pt modelId="{C578C56F-D02E-4EB6-A396-ACB66750D5D2}" type="doc">
      <dgm:prSet loTypeId="urn:microsoft.com/office/officeart/2005/8/layout/pyramid2" loCatId="pyramid" qsTypeId="urn:microsoft.com/office/officeart/2005/8/quickstyle/3d2" qsCatId="3D" csTypeId="urn:microsoft.com/office/officeart/2005/8/colors/accent2_5" csCatId="accent2" phldr="1"/>
      <dgm:spPr/>
      <dgm:t>
        <a:bodyPr/>
        <a:lstStyle/>
        <a:p>
          <a:endParaRPr lang="en-US"/>
        </a:p>
      </dgm:t>
    </dgm:pt>
    <dgm:pt modelId="{ECCB8B02-C61C-4B4C-A63C-5361436996CB}">
      <dgm:prSet/>
      <dgm:spPr/>
      <dgm:t>
        <a:bodyPr/>
        <a:lstStyle/>
        <a:p>
          <a:pPr rtl="0"/>
          <a:r>
            <a:rPr lang="en-US" smtClean="0"/>
            <a:t>Establish a baseline graph of Sequence Package Distribution for the Average Speaker</a:t>
          </a:r>
          <a:endParaRPr lang="en-US"/>
        </a:p>
      </dgm:t>
    </dgm:pt>
    <dgm:pt modelId="{9BF8ED8B-2106-4AB1-833E-AA7873E70658}" type="parTrans" cxnId="{2859AA25-A7F2-407E-AA88-B043393CAE60}">
      <dgm:prSet/>
      <dgm:spPr/>
      <dgm:t>
        <a:bodyPr/>
        <a:lstStyle/>
        <a:p>
          <a:endParaRPr lang="en-US"/>
        </a:p>
      </dgm:t>
    </dgm:pt>
    <dgm:pt modelId="{24A3A044-584C-48CF-B6A9-8430F3C01FBF}" type="sibTrans" cxnId="{2859AA25-A7F2-407E-AA88-B043393CAE60}">
      <dgm:prSet/>
      <dgm:spPr/>
      <dgm:t>
        <a:bodyPr/>
        <a:lstStyle/>
        <a:p>
          <a:endParaRPr lang="en-US"/>
        </a:p>
      </dgm:t>
    </dgm:pt>
    <dgm:pt modelId="{DB26F024-B540-4C82-ACA5-7E687E2F281F}">
      <dgm:prSet/>
      <dgm:spPr/>
      <dgm:t>
        <a:bodyPr/>
        <a:lstStyle/>
        <a:p>
          <a:pPr rtl="0"/>
          <a:r>
            <a:rPr lang="en-US" dirty="0" smtClean="0"/>
            <a:t>Plot Suspect’s Profile on SPA speaker biometric  graph  – as deviation from baseline SPA Distribution for Average Speaker</a:t>
          </a:r>
          <a:endParaRPr lang="en-US" dirty="0"/>
        </a:p>
      </dgm:t>
    </dgm:pt>
    <dgm:pt modelId="{F6645311-77B4-4B19-B0F4-2D071D348D6F}" type="parTrans" cxnId="{5317D649-CB92-4425-AED8-DBF405A17BC0}">
      <dgm:prSet/>
      <dgm:spPr/>
      <dgm:t>
        <a:bodyPr/>
        <a:lstStyle/>
        <a:p>
          <a:endParaRPr lang="en-US"/>
        </a:p>
      </dgm:t>
    </dgm:pt>
    <dgm:pt modelId="{D9C2BB06-A8B1-448E-BC76-11C699A4C49E}" type="sibTrans" cxnId="{5317D649-CB92-4425-AED8-DBF405A17BC0}">
      <dgm:prSet/>
      <dgm:spPr/>
      <dgm:t>
        <a:bodyPr/>
        <a:lstStyle/>
        <a:p>
          <a:endParaRPr lang="en-US"/>
        </a:p>
      </dgm:t>
    </dgm:pt>
    <dgm:pt modelId="{537A5929-7278-4B7C-9FAF-21EA53DE1116}">
      <dgm:prSet/>
      <dgm:spPr/>
      <dgm:t>
        <a:bodyPr/>
        <a:lstStyle/>
        <a:p>
          <a:pPr rtl="0"/>
          <a:r>
            <a:rPr lang="en-US" dirty="0" smtClean="0"/>
            <a:t>Control for intra-speaker variability (caused by stress, fatigue, illness, noisy backgrounds, VoIP artifacts) </a:t>
          </a:r>
          <a:endParaRPr lang="en-US" dirty="0"/>
        </a:p>
      </dgm:t>
    </dgm:pt>
    <dgm:pt modelId="{981B1D70-E70E-470B-8FAE-5F8FB843DC82}" type="parTrans" cxnId="{7BA792BC-754A-470D-8C97-D94433839688}">
      <dgm:prSet/>
      <dgm:spPr/>
      <dgm:t>
        <a:bodyPr/>
        <a:lstStyle/>
        <a:p>
          <a:endParaRPr lang="en-US"/>
        </a:p>
      </dgm:t>
    </dgm:pt>
    <dgm:pt modelId="{8AEC27DA-0CA2-48C3-BC32-ED75BE37A94E}" type="sibTrans" cxnId="{7BA792BC-754A-470D-8C97-D94433839688}">
      <dgm:prSet/>
      <dgm:spPr/>
      <dgm:t>
        <a:bodyPr/>
        <a:lstStyle/>
        <a:p>
          <a:endParaRPr lang="en-US"/>
        </a:p>
      </dgm:t>
    </dgm:pt>
    <dgm:pt modelId="{B9ABEA79-E5D4-4597-9FFE-B415A4702155}" type="pres">
      <dgm:prSet presAssocID="{C578C56F-D02E-4EB6-A396-ACB66750D5D2}" presName="compositeShape" presStyleCnt="0">
        <dgm:presLayoutVars>
          <dgm:dir/>
          <dgm:resizeHandles/>
        </dgm:presLayoutVars>
      </dgm:prSet>
      <dgm:spPr/>
      <dgm:t>
        <a:bodyPr/>
        <a:lstStyle/>
        <a:p>
          <a:endParaRPr lang="en-US"/>
        </a:p>
      </dgm:t>
    </dgm:pt>
    <dgm:pt modelId="{BB820CBB-8FFE-4CAC-9462-B6AD08A07DAD}" type="pres">
      <dgm:prSet presAssocID="{C578C56F-D02E-4EB6-A396-ACB66750D5D2}" presName="pyramid" presStyleLbl="node1" presStyleIdx="0" presStyleCnt="1"/>
      <dgm:spPr/>
    </dgm:pt>
    <dgm:pt modelId="{B1A19FE4-70CD-493D-9B54-88446396BA19}" type="pres">
      <dgm:prSet presAssocID="{C578C56F-D02E-4EB6-A396-ACB66750D5D2}" presName="theList" presStyleCnt="0"/>
      <dgm:spPr/>
    </dgm:pt>
    <dgm:pt modelId="{A7AA2736-F3B7-41BF-A3B9-011BD4B4CE38}" type="pres">
      <dgm:prSet presAssocID="{ECCB8B02-C61C-4B4C-A63C-5361436996CB}" presName="aNode" presStyleLbl="fgAcc1" presStyleIdx="0" presStyleCnt="3">
        <dgm:presLayoutVars>
          <dgm:bulletEnabled val="1"/>
        </dgm:presLayoutVars>
      </dgm:prSet>
      <dgm:spPr/>
      <dgm:t>
        <a:bodyPr/>
        <a:lstStyle/>
        <a:p>
          <a:endParaRPr lang="en-US"/>
        </a:p>
      </dgm:t>
    </dgm:pt>
    <dgm:pt modelId="{71F09181-EA44-4FDC-9BDE-A6C76625DB53}" type="pres">
      <dgm:prSet presAssocID="{ECCB8B02-C61C-4B4C-A63C-5361436996CB}" presName="aSpace" presStyleCnt="0"/>
      <dgm:spPr/>
    </dgm:pt>
    <dgm:pt modelId="{8BF1B115-8061-4653-BA03-74CF9DD1C812}" type="pres">
      <dgm:prSet presAssocID="{DB26F024-B540-4C82-ACA5-7E687E2F281F}" presName="aNode" presStyleLbl="fgAcc1" presStyleIdx="1" presStyleCnt="3">
        <dgm:presLayoutVars>
          <dgm:bulletEnabled val="1"/>
        </dgm:presLayoutVars>
      </dgm:prSet>
      <dgm:spPr/>
      <dgm:t>
        <a:bodyPr/>
        <a:lstStyle/>
        <a:p>
          <a:endParaRPr lang="en-US"/>
        </a:p>
      </dgm:t>
    </dgm:pt>
    <dgm:pt modelId="{5A3DA62B-146F-44B6-B991-4A60377034BF}" type="pres">
      <dgm:prSet presAssocID="{DB26F024-B540-4C82-ACA5-7E687E2F281F}" presName="aSpace" presStyleCnt="0"/>
      <dgm:spPr/>
    </dgm:pt>
    <dgm:pt modelId="{A0514589-F90A-4FB8-B0E0-A227E775B384}" type="pres">
      <dgm:prSet presAssocID="{537A5929-7278-4B7C-9FAF-21EA53DE1116}" presName="aNode" presStyleLbl="fgAcc1" presStyleIdx="2" presStyleCnt="3">
        <dgm:presLayoutVars>
          <dgm:bulletEnabled val="1"/>
        </dgm:presLayoutVars>
      </dgm:prSet>
      <dgm:spPr/>
      <dgm:t>
        <a:bodyPr/>
        <a:lstStyle/>
        <a:p>
          <a:endParaRPr lang="en-US"/>
        </a:p>
      </dgm:t>
    </dgm:pt>
    <dgm:pt modelId="{B23AA010-254A-4BF0-B82F-1EFDB81355B8}" type="pres">
      <dgm:prSet presAssocID="{537A5929-7278-4B7C-9FAF-21EA53DE1116}" presName="aSpace" presStyleCnt="0"/>
      <dgm:spPr/>
    </dgm:pt>
  </dgm:ptLst>
  <dgm:cxnLst>
    <dgm:cxn modelId="{7BA792BC-754A-470D-8C97-D94433839688}" srcId="{C578C56F-D02E-4EB6-A396-ACB66750D5D2}" destId="{537A5929-7278-4B7C-9FAF-21EA53DE1116}" srcOrd="2" destOrd="0" parTransId="{981B1D70-E70E-470B-8FAE-5F8FB843DC82}" sibTransId="{8AEC27DA-0CA2-48C3-BC32-ED75BE37A94E}"/>
    <dgm:cxn modelId="{2859AA25-A7F2-407E-AA88-B043393CAE60}" srcId="{C578C56F-D02E-4EB6-A396-ACB66750D5D2}" destId="{ECCB8B02-C61C-4B4C-A63C-5361436996CB}" srcOrd="0" destOrd="0" parTransId="{9BF8ED8B-2106-4AB1-833E-AA7873E70658}" sibTransId="{24A3A044-584C-48CF-B6A9-8430F3C01FBF}"/>
    <dgm:cxn modelId="{CBF30F46-7501-4E7E-ACC6-8E0C4DBDBBD4}" type="presOf" srcId="{537A5929-7278-4B7C-9FAF-21EA53DE1116}" destId="{A0514589-F90A-4FB8-B0E0-A227E775B384}" srcOrd="0" destOrd="0" presId="urn:microsoft.com/office/officeart/2005/8/layout/pyramid2"/>
    <dgm:cxn modelId="{54469209-9C10-45CC-9BFA-EDB7C0EBF5D7}" type="presOf" srcId="{C578C56F-D02E-4EB6-A396-ACB66750D5D2}" destId="{B9ABEA79-E5D4-4597-9FFE-B415A4702155}" srcOrd="0" destOrd="0" presId="urn:microsoft.com/office/officeart/2005/8/layout/pyramid2"/>
    <dgm:cxn modelId="{5317D649-CB92-4425-AED8-DBF405A17BC0}" srcId="{C578C56F-D02E-4EB6-A396-ACB66750D5D2}" destId="{DB26F024-B540-4C82-ACA5-7E687E2F281F}" srcOrd="1" destOrd="0" parTransId="{F6645311-77B4-4B19-B0F4-2D071D348D6F}" sibTransId="{D9C2BB06-A8B1-448E-BC76-11C699A4C49E}"/>
    <dgm:cxn modelId="{328BEC41-9E8E-4A4A-A572-0B05D2CD977A}" type="presOf" srcId="{DB26F024-B540-4C82-ACA5-7E687E2F281F}" destId="{8BF1B115-8061-4653-BA03-74CF9DD1C812}" srcOrd="0" destOrd="0" presId="urn:microsoft.com/office/officeart/2005/8/layout/pyramid2"/>
    <dgm:cxn modelId="{9804A6D4-8A2C-4A2B-99AE-D214E7E5C7ED}" type="presOf" srcId="{ECCB8B02-C61C-4B4C-A63C-5361436996CB}" destId="{A7AA2736-F3B7-41BF-A3B9-011BD4B4CE38}" srcOrd="0" destOrd="0" presId="urn:microsoft.com/office/officeart/2005/8/layout/pyramid2"/>
    <dgm:cxn modelId="{0B836EA5-F763-486B-8A68-A08D090DE0AC}" type="presParOf" srcId="{B9ABEA79-E5D4-4597-9FFE-B415A4702155}" destId="{BB820CBB-8FFE-4CAC-9462-B6AD08A07DAD}" srcOrd="0" destOrd="0" presId="urn:microsoft.com/office/officeart/2005/8/layout/pyramid2"/>
    <dgm:cxn modelId="{BDF1A3AA-6C8E-489D-8E22-FAEEC6589055}" type="presParOf" srcId="{B9ABEA79-E5D4-4597-9FFE-B415A4702155}" destId="{B1A19FE4-70CD-493D-9B54-88446396BA19}" srcOrd="1" destOrd="0" presId="urn:microsoft.com/office/officeart/2005/8/layout/pyramid2"/>
    <dgm:cxn modelId="{B093BF0C-D492-469E-A7B6-5A2C7B888835}" type="presParOf" srcId="{B1A19FE4-70CD-493D-9B54-88446396BA19}" destId="{A7AA2736-F3B7-41BF-A3B9-011BD4B4CE38}" srcOrd="0" destOrd="0" presId="urn:microsoft.com/office/officeart/2005/8/layout/pyramid2"/>
    <dgm:cxn modelId="{08F61296-C997-4F19-B687-12DB377F8C9A}" type="presParOf" srcId="{B1A19FE4-70CD-493D-9B54-88446396BA19}" destId="{71F09181-EA44-4FDC-9BDE-A6C76625DB53}" srcOrd="1" destOrd="0" presId="urn:microsoft.com/office/officeart/2005/8/layout/pyramid2"/>
    <dgm:cxn modelId="{625C7362-9C2E-4751-A5A2-27E75A529392}" type="presParOf" srcId="{B1A19FE4-70CD-493D-9B54-88446396BA19}" destId="{8BF1B115-8061-4653-BA03-74CF9DD1C812}" srcOrd="2" destOrd="0" presId="urn:microsoft.com/office/officeart/2005/8/layout/pyramid2"/>
    <dgm:cxn modelId="{774556C2-256B-49E0-A0CC-1DFFCAB5F23F}" type="presParOf" srcId="{B1A19FE4-70CD-493D-9B54-88446396BA19}" destId="{5A3DA62B-146F-44B6-B991-4A60377034BF}" srcOrd="3" destOrd="0" presId="urn:microsoft.com/office/officeart/2005/8/layout/pyramid2"/>
    <dgm:cxn modelId="{ADE711A9-320B-4532-A051-1AAC547086F3}" type="presParOf" srcId="{B1A19FE4-70CD-493D-9B54-88446396BA19}" destId="{A0514589-F90A-4FB8-B0E0-A227E775B384}" srcOrd="4" destOrd="0" presId="urn:microsoft.com/office/officeart/2005/8/layout/pyramid2"/>
    <dgm:cxn modelId="{F0F852B1-7B9B-4DAB-9F3E-AEE647881193}" type="presParOf" srcId="{B1A19FE4-70CD-493D-9B54-88446396BA19}" destId="{B23AA010-254A-4BF0-B82F-1EFDB81355B8}" srcOrd="5"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2.xml><?xml version="1.0" encoding="utf-8"?>
<dgm:dataModel xmlns:dgm="http://schemas.openxmlformats.org/drawingml/2006/diagram" xmlns:a="http://schemas.openxmlformats.org/drawingml/2006/main">
  <dgm:ptLst>
    <dgm:pt modelId="{8504D20F-60C4-4C01-841D-A54619D89442}" type="doc">
      <dgm:prSet loTypeId="urn:microsoft.com/office/officeart/2005/8/layout/vList2" loCatId="list" qsTypeId="urn:microsoft.com/office/officeart/2005/8/quickstyle/3d1" qsCatId="3D" csTypeId="urn:microsoft.com/office/officeart/2005/8/colors/accent4_5" csCatId="accent4"/>
      <dgm:spPr/>
      <dgm:t>
        <a:bodyPr/>
        <a:lstStyle/>
        <a:p>
          <a:endParaRPr lang="en-US"/>
        </a:p>
      </dgm:t>
    </dgm:pt>
    <dgm:pt modelId="{4085FEEC-2316-4E11-A6CA-C34D01432942}">
      <dgm:prSet/>
      <dgm:spPr/>
      <dgm:t>
        <a:bodyPr/>
        <a:lstStyle/>
        <a:p>
          <a:pPr rtl="0"/>
          <a:r>
            <a:rPr lang="en-US" dirty="0" smtClean="0"/>
            <a:t>SEQUENCE PACKAGE PATTERNS AS A FEATURE OF VOICE RECOGNITION</a:t>
          </a:r>
          <a:endParaRPr lang="en-US" dirty="0"/>
        </a:p>
      </dgm:t>
    </dgm:pt>
    <dgm:pt modelId="{BFD7E05A-785C-4B3C-8687-2443FF8F19A8}" type="parTrans" cxnId="{DF03D2AD-1C1B-4054-8C0B-6936148A8BB9}">
      <dgm:prSet/>
      <dgm:spPr/>
      <dgm:t>
        <a:bodyPr/>
        <a:lstStyle/>
        <a:p>
          <a:endParaRPr lang="en-US"/>
        </a:p>
      </dgm:t>
    </dgm:pt>
    <dgm:pt modelId="{906AEEBA-D3E4-4466-A8D8-28F4289D5896}" type="sibTrans" cxnId="{DF03D2AD-1C1B-4054-8C0B-6936148A8BB9}">
      <dgm:prSet/>
      <dgm:spPr/>
      <dgm:t>
        <a:bodyPr/>
        <a:lstStyle/>
        <a:p>
          <a:endParaRPr lang="en-US"/>
        </a:p>
      </dgm:t>
    </dgm:pt>
    <dgm:pt modelId="{97943062-8C84-48B0-ABCE-4A42FE922064}" type="pres">
      <dgm:prSet presAssocID="{8504D20F-60C4-4C01-841D-A54619D89442}" presName="linear" presStyleCnt="0">
        <dgm:presLayoutVars>
          <dgm:animLvl val="lvl"/>
          <dgm:resizeHandles val="exact"/>
        </dgm:presLayoutVars>
      </dgm:prSet>
      <dgm:spPr/>
      <dgm:t>
        <a:bodyPr/>
        <a:lstStyle/>
        <a:p>
          <a:endParaRPr lang="en-US"/>
        </a:p>
      </dgm:t>
    </dgm:pt>
    <dgm:pt modelId="{FD4AD4EE-610B-4E2D-97B4-EEACFA30BAFE}" type="pres">
      <dgm:prSet presAssocID="{4085FEEC-2316-4E11-A6CA-C34D01432942}" presName="parentText" presStyleLbl="node1" presStyleIdx="0" presStyleCnt="1">
        <dgm:presLayoutVars>
          <dgm:chMax val="0"/>
          <dgm:bulletEnabled val="1"/>
        </dgm:presLayoutVars>
      </dgm:prSet>
      <dgm:spPr/>
      <dgm:t>
        <a:bodyPr/>
        <a:lstStyle/>
        <a:p>
          <a:endParaRPr lang="en-US"/>
        </a:p>
      </dgm:t>
    </dgm:pt>
  </dgm:ptLst>
  <dgm:cxnLst>
    <dgm:cxn modelId="{9BBDF71A-CFDA-48B1-8347-F5DA7D4AA564}" type="presOf" srcId="{8504D20F-60C4-4C01-841D-A54619D89442}" destId="{97943062-8C84-48B0-ABCE-4A42FE922064}" srcOrd="0" destOrd="0" presId="urn:microsoft.com/office/officeart/2005/8/layout/vList2"/>
    <dgm:cxn modelId="{DF03D2AD-1C1B-4054-8C0B-6936148A8BB9}" srcId="{8504D20F-60C4-4C01-841D-A54619D89442}" destId="{4085FEEC-2316-4E11-A6CA-C34D01432942}" srcOrd="0" destOrd="0" parTransId="{BFD7E05A-785C-4B3C-8687-2443FF8F19A8}" sibTransId="{906AEEBA-D3E4-4466-A8D8-28F4289D5896}"/>
    <dgm:cxn modelId="{F0B595B3-2B09-4C32-83D3-1866CA58EA90}" type="presOf" srcId="{4085FEEC-2316-4E11-A6CA-C34D01432942}" destId="{FD4AD4EE-610B-4E2D-97B4-EEACFA30BAFE}" srcOrd="0" destOrd="0" presId="urn:microsoft.com/office/officeart/2005/8/layout/vList2"/>
    <dgm:cxn modelId="{F1429D0E-58D2-4F3A-B303-FFB2C28FFD6F}" type="presParOf" srcId="{97943062-8C84-48B0-ABCE-4A42FE922064}" destId="{FD4AD4EE-610B-4E2D-97B4-EEACFA30BAF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3.xml><?xml version="1.0" encoding="utf-8"?>
<dgm:dataModel xmlns:dgm="http://schemas.openxmlformats.org/drawingml/2006/diagram" xmlns:a="http://schemas.openxmlformats.org/drawingml/2006/main">
  <dgm:ptLst>
    <dgm:pt modelId="{A5EC0B60-52BD-4F3D-BDDB-2E2958D40161}"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en-US"/>
        </a:p>
      </dgm:t>
    </dgm:pt>
    <dgm:pt modelId="{12C14037-1C04-4CD1-8FBD-0C475C97111A}">
      <dgm:prSet/>
      <dgm:spPr/>
      <dgm:t>
        <a:bodyPr/>
        <a:lstStyle/>
        <a:p>
          <a:pPr rtl="0"/>
          <a:r>
            <a:rPr lang="en-US" dirty="0" smtClean="0"/>
            <a:t>Suspect’s voice has normal formant (acoustic resonance), average nasality, prosody, etc.;  as a result suspect can be easily mistaken for another speaker </a:t>
          </a:r>
          <a:endParaRPr lang="en-US" dirty="0"/>
        </a:p>
      </dgm:t>
    </dgm:pt>
    <dgm:pt modelId="{ECC223BB-1F3E-483D-AD70-7577FB798C46}" type="parTrans" cxnId="{E7B4CE60-27C0-48C6-9F99-5D2ECF970E0C}">
      <dgm:prSet/>
      <dgm:spPr/>
      <dgm:t>
        <a:bodyPr/>
        <a:lstStyle/>
        <a:p>
          <a:endParaRPr lang="en-US"/>
        </a:p>
      </dgm:t>
    </dgm:pt>
    <dgm:pt modelId="{956D4433-92E0-4FC6-8EC6-BDDBB47BE28F}" type="sibTrans" cxnId="{E7B4CE60-27C0-48C6-9F99-5D2ECF970E0C}">
      <dgm:prSet/>
      <dgm:spPr/>
      <dgm:t>
        <a:bodyPr/>
        <a:lstStyle/>
        <a:p>
          <a:endParaRPr lang="en-US"/>
        </a:p>
      </dgm:t>
    </dgm:pt>
    <dgm:pt modelId="{FC3916D4-A8D4-45FF-BB7C-C8105DE4D96D}">
      <dgm:prSet/>
      <dgm:spPr/>
      <dgm:t>
        <a:bodyPr/>
        <a:lstStyle/>
        <a:p>
          <a:pPr rtl="0"/>
          <a:r>
            <a:rPr lang="en-US" smtClean="0"/>
            <a:t>On SPA graph, suspect shows deviation from baseline SPA distribution:</a:t>
          </a:r>
          <a:endParaRPr lang="en-US"/>
        </a:p>
      </dgm:t>
    </dgm:pt>
    <dgm:pt modelId="{44C43292-E707-47F3-8FB9-F12B9BCD9509}" type="parTrans" cxnId="{1C9DD29B-9753-4444-9AF8-F2B035D2D46E}">
      <dgm:prSet/>
      <dgm:spPr/>
      <dgm:t>
        <a:bodyPr/>
        <a:lstStyle/>
        <a:p>
          <a:endParaRPr lang="en-US"/>
        </a:p>
      </dgm:t>
    </dgm:pt>
    <dgm:pt modelId="{5B9AEFD6-08A2-4532-9CA6-498B10885086}" type="sibTrans" cxnId="{1C9DD29B-9753-4444-9AF8-F2B035D2D46E}">
      <dgm:prSet/>
      <dgm:spPr/>
      <dgm:t>
        <a:bodyPr/>
        <a:lstStyle/>
        <a:p>
          <a:endParaRPr lang="en-US"/>
        </a:p>
      </dgm:t>
    </dgm:pt>
    <dgm:pt modelId="{A9CD5520-F847-4E54-B65A-F50F73D2D67B}">
      <dgm:prSet/>
      <dgm:spPr/>
      <dgm:t>
        <a:bodyPr/>
        <a:lstStyle/>
        <a:p>
          <a:pPr rtl="0"/>
          <a:r>
            <a:rPr lang="en-US" smtClean="0"/>
            <a:t>Marked increase in pre-request/apologetic terms (“I’m sorry to bother you…”; “I was just wondering if…”; “May I ask you a question?”) above average range </a:t>
          </a:r>
          <a:endParaRPr lang="en-US"/>
        </a:p>
      </dgm:t>
    </dgm:pt>
    <dgm:pt modelId="{570A4E65-EEF1-4379-8B92-75F337248FAF}" type="parTrans" cxnId="{7B8D71DB-70BE-43E1-A306-EABC1CC9C982}">
      <dgm:prSet/>
      <dgm:spPr/>
      <dgm:t>
        <a:bodyPr/>
        <a:lstStyle/>
        <a:p>
          <a:endParaRPr lang="en-US"/>
        </a:p>
      </dgm:t>
    </dgm:pt>
    <dgm:pt modelId="{C931C0C9-8725-4037-9A48-2D62C82C8B15}" type="sibTrans" cxnId="{7B8D71DB-70BE-43E1-A306-EABC1CC9C982}">
      <dgm:prSet/>
      <dgm:spPr/>
      <dgm:t>
        <a:bodyPr/>
        <a:lstStyle/>
        <a:p>
          <a:endParaRPr lang="en-US"/>
        </a:p>
      </dgm:t>
    </dgm:pt>
    <dgm:pt modelId="{2619FA62-A5BA-47EC-82DA-F810225FF829}">
      <dgm:prSet/>
      <dgm:spPr/>
      <dgm:t>
        <a:bodyPr/>
        <a:lstStyle/>
        <a:p>
          <a:pPr rtl="0"/>
          <a:r>
            <a:rPr lang="en-US" smtClean="0"/>
            <a:t>Marked increase in topical digressions, as evidenced by use of topic displacement markers (“By the way,”)</a:t>
          </a:r>
          <a:endParaRPr lang="en-US"/>
        </a:p>
      </dgm:t>
    </dgm:pt>
    <dgm:pt modelId="{E9605EBD-9E00-4276-9CC7-F371190826EA}" type="parTrans" cxnId="{8BC20224-9A40-4DFC-AF87-6F6AAE99ECDA}">
      <dgm:prSet/>
      <dgm:spPr/>
      <dgm:t>
        <a:bodyPr/>
        <a:lstStyle/>
        <a:p>
          <a:endParaRPr lang="en-US"/>
        </a:p>
      </dgm:t>
    </dgm:pt>
    <dgm:pt modelId="{3C9B4B01-AC55-4485-BF81-ACB07CCC969E}" type="sibTrans" cxnId="{8BC20224-9A40-4DFC-AF87-6F6AAE99ECDA}">
      <dgm:prSet/>
      <dgm:spPr/>
      <dgm:t>
        <a:bodyPr/>
        <a:lstStyle/>
        <a:p>
          <a:endParaRPr lang="en-US"/>
        </a:p>
      </dgm:t>
    </dgm:pt>
    <dgm:pt modelId="{06EAE5AF-8555-465E-B0D0-D64DF7DFE1D6}" type="pres">
      <dgm:prSet presAssocID="{A5EC0B60-52BD-4F3D-BDDB-2E2958D40161}" presName="Name0" presStyleCnt="0">
        <dgm:presLayoutVars>
          <dgm:dir/>
          <dgm:animLvl val="lvl"/>
          <dgm:resizeHandles val="exact"/>
        </dgm:presLayoutVars>
      </dgm:prSet>
      <dgm:spPr/>
      <dgm:t>
        <a:bodyPr/>
        <a:lstStyle/>
        <a:p>
          <a:endParaRPr lang="en-US"/>
        </a:p>
      </dgm:t>
    </dgm:pt>
    <dgm:pt modelId="{5427FE2D-A19A-4591-BB96-3D4D8AE71A23}" type="pres">
      <dgm:prSet presAssocID="{12C14037-1C04-4CD1-8FBD-0C475C97111A}" presName="linNode" presStyleCnt="0"/>
      <dgm:spPr/>
    </dgm:pt>
    <dgm:pt modelId="{B84364DB-6E79-4B2C-97A3-84A21F5B1A0A}" type="pres">
      <dgm:prSet presAssocID="{12C14037-1C04-4CD1-8FBD-0C475C97111A}" presName="parentText" presStyleLbl="node1" presStyleIdx="0" presStyleCnt="2">
        <dgm:presLayoutVars>
          <dgm:chMax val="1"/>
          <dgm:bulletEnabled val="1"/>
        </dgm:presLayoutVars>
      </dgm:prSet>
      <dgm:spPr/>
      <dgm:t>
        <a:bodyPr/>
        <a:lstStyle/>
        <a:p>
          <a:endParaRPr lang="en-US"/>
        </a:p>
      </dgm:t>
    </dgm:pt>
    <dgm:pt modelId="{125ECC89-A2BD-4887-A307-353425C8D9CD}" type="pres">
      <dgm:prSet presAssocID="{956D4433-92E0-4FC6-8EC6-BDDBB47BE28F}" presName="sp" presStyleCnt="0"/>
      <dgm:spPr/>
    </dgm:pt>
    <dgm:pt modelId="{DA756FC3-44A2-4430-9B13-E5A359324087}" type="pres">
      <dgm:prSet presAssocID="{FC3916D4-A8D4-45FF-BB7C-C8105DE4D96D}" presName="linNode" presStyleCnt="0"/>
      <dgm:spPr/>
    </dgm:pt>
    <dgm:pt modelId="{54C4609F-290F-482C-A7C0-D780DC03E516}" type="pres">
      <dgm:prSet presAssocID="{FC3916D4-A8D4-45FF-BB7C-C8105DE4D96D}" presName="parentText" presStyleLbl="node1" presStyleIdx="1" presStyleCnt="2">
        <dgm:presLayoutVars>
          <dgm:chMax val="1"/>
          <dgm:bulletEnabled val="1"/>
        </dgm:presLayoutVars>
      </dgm:prSet>
      <dgm:spPr/>
      <dgm:t>
        <a:bodyPr/>
        <a:lstStyle/>
        <a:p>
          <a:endParaRPr lang="en-US"/>
        </a:p>
      </dgm:t>
    </dgm:pt>
    <dgm:pt modelId="{FB9BBE49-164B-4B5A-AE56-A840B2FDB591}" type="pres">
      <dgm:prSet presAssocID="{FC3916D4-A8D4-45FF-BB7C-C8105DE4D96D}" presName="descendantText" presStyleLbl="alignAccFollowNode1" presStyleIdx="0" presStyleCnt="1">
        <dgm:presLayoutVars>
          <dgm:bulletEnabled val="1"/>
        </dgm:presLayoutVars>
      </dgm:prSet>
      <dgm:spPr/>
      <dgm:t>
        <a:bodyPr/>
        <a:lstStyle/>
        <a:p>
          <a:endParaRPr lang="en-US"/>
        </a:p>
      </dgm:t>
    </dgm:pt>
  </dgm:ptLst>
  <dgm:cxnLst>
    <dgm:cxn modelId="{7B8D71DB-70BE-43E1-A306-EABC1CC9C982}" srcId="{FC3916D4-A8D4-45FF-BB7C-C8105DE4D96D}" destId="{A9CD5520-F847-4E54-B65A-F50F73D2D67B}" srcOrd="0" destOrd="0" parTransId="{570A4E65-EEF1-4379-8B92-75F337248FAF}" sibTransId="{C931C0C9-8725-4037-9A48-2D62C82C8B15}"/>
    <dgm:cxn modelId="{1C9DD29B-9753-4444-9AF8-F2B035D2D46E}" srcId="{A5EC0B60-52BD-4F3D-BDDB-2E2958D40161}" destId="{FC3916D4-A8D4-45FF-BB7C-C8105DE4D96D}" srcOrd="1" destOrd="0" parTransId="{44C43292-E707-47F3-8FB9-F12B9BCD9509}" sibTransId="{5B9AEFD6-08A2-4532-9CA6-498B10885086}"/>
    <dgm:cxn modelId="{828F7879-1736-4CD3-9020-AD33CEAEFC3F}" type="presOf" srcId="{2619FA62-A5BA-47EC-82DA-F810225FF829}" destId="{FB9BBE49-164B-4B5A-AE56-A840B2FDB591}" srcOrd="0" destOrd="1" presId="urn:microsoft.com/office/officeart/2005/8/layout/vList5"/>
    <dgm:cxn modelId="{E7B4CE60-27C0-48C6-9F99-5D2ECF970E0C}" srcId="{A5EC0B60-52BD-4F3D-BDDB-2E2958D40161}" destId="{12C14037-1C04-4CD1-8FBD-0C475C97111A}" srcOrd="0" destOrd="0" parTransId="{ECC223BB-1F3E-483D-AD70-7577FB798C46}" sibTransId="{956D4433-92E0-4FC6-8EC6-BDDBB47BE28F}"/>
    <dgm:cxn modelId="{DBBD3B98-3BE2-469E-8BD4-60C5BA9B0498}" type="presOf" srcId="{A5EC0B60-52BD-4F3D-BDDB-2E2958D40161}" destId="{06EAE5AF-8555-465E-B0D0-D64DF7DFE1D6}" srcOrd="0" destOrd="0" presId="urn:microsoft.com/office/officeart/2005/8/layout/vList5"/>
    <dgm:cxn modelId="{D68D7982-8CA3-4176-B783-C907BCA2DC86}" type="presOf" srcId="{12C14037-1C04-4CD1-8FBD-0C475C97111A}" destId="{B84364DB-6E79-4B2C-97A3-84A21F5B1A0A}" srcOrd="0" destOrd="0" presId="urn:microsoft.com/office/officeart/2005/8/layout/vList5"/>
    <dgm:cxn modelId="{93F365B8-A42C-473B-84E3-20667496B9FA}" type="presOf" srcId="{A9CD5520-F847-4E54-B65A-F50F73D2D67B}" destId="{FB9BBE49-164B-4B5A-AE56-A840B2FDB591}" srcOrd="0" destOrd="0" presId="urn:microsoft.com/office/officeart/2005/8/layout/vList5"/>
    <dgm:cxn modelId="{8BC20224-9A40-4DFC-AF87-6F6AAE99ECDA}" srcId="{FC3916D4-A8D4-45FF-BB7C-C8105DE4D96D}" destId="{2619FA62-A5BA-47EC-82DA-F810225FF829}" srcOrd="1" destOrd="0" parTransId="{E9605EBD-9E00-4276-9CC7-F371190826EA}" sibTransId="{3C9B4B01-AC55-4485-BF81-ACB07CCC969E}"/>
    <dgm:cxn modelId="{38BAACAE-FE69-47C9-9B3E-55CF5EF10B64}" type="presOf" srcId="{FC3916D4-A8D4-45FF-BB7C-C8105DE4D96D}" destId="{54C4609F-290F-482C-A7C0-D780DC03E516}" srcOrd="0" destOrd="0" presId="urn:microsoft.com/office/officeart/2005/8/layout/vList5"/>
    <dgm:cxn modelId="{558D593D-F13E-487E-8239-5978A071C357}" type="presParOf" srcId="{06EAE5AF-8555-465E-B0D0-D64DF7DFE1D6}" destId="{5427FE2D-A19A-4591-BB96-3D4D8AE71A23}" srcOrd="0" destOrd="0" presId="urn:microsoft.com/office/officeart/2005/8/layout/vList5"/>
    <dgm:cxn modelId="{FC83AB75-9735-491C-97AC-A745FFE82D40}" type="presParOf" srcId="{5427FE2D-A19A-4591-BB96-3D4D8AE71A23}" destId="{B84364DB-6E79-4B2C-97A3-84A21F5B1A0A}" srcOrd="0" destOrd="0" presId="urn:microsoft.com/office/officeart/2005/8/layout/vList5"/>
    <dgm:cxn modelId="{1BAAF42D-32E9-4135-8D07-35DB520F61A6}" type="presParOf" srcId="{06EAE5AF-8555-465E-B0D0-D64DF7DFE1D6}" destId="{125ECC89-A2BD-4887-A307-353425C8D9CD}" srcOrd="1" destOrd="0" presId="urn:microsoft.com/office/officeart/2005/8/layout/vList5"/>
    <dgm:cxn modelId="{4855041F-35FD-4B9D-8D08-CB9074795F6C}" type="presParOf" srcId="{06EAE5AF-8555-465E-B0D0-D64DF7DFE1D6}" destId="{DA756FC3-44A2-4430-9B13-E5A359324087}" srcOrd="2" destOrd="0" presId="urn:microsoft.com/office/officeart/2005/8/layout/vList5"/>
    <dgm:cxn modelId="{88B5A81F-E001-4F4D-A4B1-35083E8074B5}" type="presParOf" srcId="{DA756FC3-44A2-4430-9B13-E5A359324087}" destId="{54C4609F-290F-482C-A7C0-D780DC03E516}" srcOrd="0" destOrd="0" presId="urn:microsoft.com/office/officeart/2005/8/layout/vList5"/>
    <dgm:cxn modelId="{31BD7D0B-EE50-42DD-BC12-F4A45900F733}" type="presParOf" srcId="{DA756FC3-44A2-4430-9B13-E5A359324087}" destId="{FB9BBE49-164B-4B5A-AE56-A840B2FDB591}"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52A0308-D953-4C67-9640-A3C80555E6B1}"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en-US"/>
        </a:p>
      </dgm:t>
    </dgm:pt>
    <dgm:pt modelId="{D5D3AE2B-473F-4AD8-9500-F64AD9E97D83}">
      <dgm:prSet/>
      <dgm:spPr/>
      <dgm:t>
        <a:bodyPr/>
        <a:lstStyle/>
        <a:p>
          <a:pPr algn="ctr" rtl="0"/>
          <a:r>
            <a:rPr lang="en-US" dirty="0" smtClean="0"/>
            <a:t>TRANSFORMING IMPRECISION INTO FORMAL CONSTRUCTS</a:t>
          </a:r>
          <a:endParaRPr lang="en-US" dirty="0"/>
        </a:p>
      </dgm:t>
    </dgm:pt>
    <dgm:pt modelId="{FBA903F7-B484-4F2B-8E77-F6B835A690FC}" type="parTrans" cxnId="{C25D9D84-2247-4B3A-B74C-FE6D7AE10CC6}">
      <dgm:prSet/>
      <dgm:spPr/>
      <dgm:t>
        <a:bodyPr/>
        <a:lstStyle/>
        <a:p>
          <a:endParaRPr lang="en-US"/>
        </a:p>
      </dgm:t>
    </dgm:pt>
    <dgm:pt modelId="{9ED2897A-A360-4B5D-83E2-AE5815641CB9}" type="sibTrans" cxnId="{C25D9D84-2247-4B3A-B74C-FE6D7AE10CC6}">
      <dgm:prSet/>
      <dgm:spPr/>
      <dgm:t>
        <a:bodyPr/>
        <a:lstStyle/>
        <a:p>
          <a:endParaRPr lang="en-US"/>
        </a:p>
      </dgm:t>
    </dgm:pt>
    <dgm:pt modelId="{405A49FE-B58B-4000-B26B-7040F886A7C7}" type="pres">
      <dgm:prSet presAssocID="{352A0308-D953-4C67-9640-A3C80555E6B1}" presName="linear" presStyleCnt="0">
        <dgm:presLayoutVars>
          <dgm:animLvl val="lvl"/>
          <dgm:resizeHandles val="exact"/>
        </dgm:presLayoutVars>
      </dgm:prSet>
      <dgm:spPr/>
      <dgm:t>
        <a:bodyPr/>
        <a:lstStyle/>
        <a:p>
          <a:endParaRPr lang="en-US"/>
        </a:p>
      </dgm:t>
    </dgm:pt>
    <dgm:pt modelId="{B95DEA62-F1BF-4078-9D7E-989A8D49312C}" type="pres">
      <dgm:prSet presAssocID="{D5D3AE2B-473F-4AD8-9500-F64AD9E97D83}" presName="parentText" presStyleLbl="node1" presStyleIdx="0" presStyleCnt="1">
        <dgm:presLayoutVars>
          <dgm:chMax val="0"/>
          <dgm:bulletEnabled val="1"/>
        </dgm:presLayoutVars>
      </dgm:prSet>
      <dgm:spPr/>
      <dgm:t>
        <a:bodyPr/>
        <a:lstStyle/>
        <a:p>
          <a:endParaRPr lang="en-US"/>
        </a:p>
      </dgm:t>
    </dgm:pt>
  </dgm:ptLst>
  <dgm:cxnLst>
    <dgm:cxn modelId="{78446FEA-6643-4BF0-9723-3FE742D8F202}" type="presOf" srcId="{D5D3AE2B-473F-4AD8-9500-F64AD9E97D83}" destId="{B95DEA62-F1BF-4078-9D7E-989A8D49312C}" srcOrd="0" destOrd="0" presId="urn:microsoft.com/office/officeart/2005/8/layout/vList2"/>
    <dgm:cxn modelId="{DCD7E5B6-6009-4173-A48C-9FF34AFFC773}" type="presOf" srcId="{352A0308-D953-4C67-9640-A3C80555E6B1}" destId="{405A49FE-B58B-4000-B26B-7040F886A7C7}" srcOrd="0" destOrd="0" presId="urn:microsoft.com/office/officeart/2005/8/layout/vList2"/>
    <dgm:cxn modelId="{C25D9D84-2247-4B3A-B74C-FE6D7AE10CC6}" srcId="{352A0308-D953-4C67-9640-A3C80555E6B1}" destId="{D5D3AE2B-473F-4AD8-9500-F64AD9E97D83}" srcOrd="0" destOrd="0" parTransId="{FBA903F7-B484-4F2B-8E77-F6B835A690FC}" sibTransId="{9ED2897A-A360-4B5D-83E2-AE5815641CB9}"/>
    <dgm:cxn modelId="{5855CC5C-D22F-4EAC-945A-325DC5EBCBEE}" type="presParOf" srcId="{405A49FE-B58B-4000-B26B-7040F886A7C7}" destId="{B95DEA62-F1BF-4078-9D7E-989A8D49312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ED27589-9698-49EB-B7E7-58D0FEEDA6FB}"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AE97E6F2-705D-47AF-8D58-4A277DAE69B7}">
      <dgm:prSet/>
      <dgm:spPr/>
      <dgm:t>
        <a:bodyPr/>
        <a:lstStyle/>
        <a:p>
          <a:pPr rtl="0"/>
          <a:r>
            <a:rPr lang="en-US" dirty="0" smtClean="0"/>
            <a:t>In PNL, precisiation is accomplished through translation into what is termed a precisiation language: known as a generalized-constraint language (GCL) – a language whose elements are so-called generalized constraints and their combinations (Zadeh);</a:t>
          </a:r>
          <a:endParaRPr lang="en-US" dirty="0"/>
        </a:p>
      </dgm:t>
    </dgm:pt>
    <dgm:pt modelId="{A3F538A3-884F-4F4B-ADAA-F081ACAC97B8}" type="parTrans" cxnId="{8CD42156-C851-40D4-BE0C-6CD2A0F0759F}">
      <dgm:prSet/>
      <dgm:spPr/>
      <dgm:t>
        <a:bodyPr/>
        <a:lstStyle/>
        <a:p>
          <a:endParaRPr lang="en-US"/>
        </a:p>
      </dgm:t>
    </dgm:pt>
    <dgm:pt modelId="{4884D783-CE6E-464A-BB83-2B5181377348}" type="sibTrans" cxnId="{8CD42156-C851-40D4-BE0C-6CD2A0F0759F}">
      <dgm:prSet/>
      <dgm:spPr/>
      <dgm:t>
        <a:bodyPr/>
        <a:lstStyle/>
        <a:p>
          <a:endParaRPr lang="en-US"/>
        </a:p>
      </dgm:t>
    </dgm:pt>
    <dgm:pt modelId="{DFF474B0-5431-4FEC-9AEB-F343BA2E582C}">
      <dgm:prSet/>
      <dgm:spPr/>
      <dgm:t>
        <a:bodyPr/>
        <a:lstStyle/>
        <a:p>
          <a:pPr rtl="0"/>
          <a:r>
            <a:rPr lang="en-US" dirty="0" smtClean="0"/>
            <a:t>In SPA, precision is achieved through the interpolation of sequence package information – using a novel POS (part of speech) tagging program – into the speech engine’s output stream (</a:t>
          </a:r>
          <a:r>
            <a:rPr lang="en-US" dirty="0" err="1" smtClean="0"/>
            <a:t>Neustein</a:t>
          </a:r>
          <a:r>
            <a:rPr lang="en-US" dirty="0" smtClean="0"/>
            <a:t>).</a:t>
          </a:r>
          <a:endParaRPr lang="en-US" dirty="0"/>
        </a:p>
      </dgm:t>
    </dgm:pt>
    <dgm:pt modelId="{8F570574-9BF2-497B-A4F2-2494C8469CCC}" type="parTrans" cxnId="{BDA3FBC8-8073-40C3-A64C-530BBB5BA982}">
      <dgm:prSet/>
      <dgm:spPr/>
      <dgm:t>
        <a:bodyPr/>
        <a:lstStyle/>
        <a:p>
          <a:endParaRPr lang="en-US"/>
        </a:p>
      </dgm:t>
    </dgm:pt>
    <dgm:pt modelId="{DC1810E9-75FC-4E0E-AE82-B50E36E461FC}" type="sibTrans" cxnId="{BDA3FBC8-8073-40C3-A64C-530BBB5BA982}">
      <dgm:prSet/>
      <dgm:spPr/>
      <dgm:t>
        <a:bodyPr/>
        <a:lstStyle/>
        <a:p>
          <a:endParaRPr lang="en-US"/>
        </a:p>
      </dgm:t>
    </dgm:pt>
    <dgm:pt modelId="{D56F3AA0-BF33-485D-BC13-F6922011C231}" type="pres">
      <dgm:prSet presAssocID="{7ED27589-9698-49EB-B7E7-58D0FEEDA6FB}" presName="compositeShape" presStyleCnt="0">
        <dgm:presLayoutVars>
          <dgm:chMax val="7"/>
          <dgm:dir/>
          <dgm:resizeHandles val="exact"/>
        </dgm:presLayoutVars>
      </dgm:prSet>
      <dgm:spPr/>
      <dgm:t>
        <a:bodyPr/>
        <a:lstStyle/>
        <a:p>
          <a:endParaRPr lang="en-US"/>
        </a:p>
      </dgm:t>
    </dgm:pt>
    <dgm:pt modelId="{0FA1DF2A-57CE-4E68-A692-A4085C104724}" type="pres">
      <dgm:prSet presAssocID="{AE97E6F2-705D-47AF-8D58-4A277DAE69B7}" presName="circ1" presStyleLbl="vennNode1" presStyleIdx="0" presStyleCnt="2"/>
      <dgm:spPr/>
      <dgm:t>
        <a:bodyPr/>
        <a:lstStyle/>
        <a:p>
          <a:endParaRPr lang="en-US"/>
        </a:p>
      </dgm:t>
    </dgm:pt>
    <dgm:pt modelId="{F70F643A-984C-492F-86FE-C9C0D0687BBC}" type="pres">
      <dgm:prSet presAssocID="{AE97E6F2-705D-47AF-8D58-4A277DAE69B7}" presName="circ1Tx" presStyleLbl="revTx" presStyleIdx="0" presStyleCnt="0">
        <dgm:presLayoutVars>
          <dgm:chMax val="0"/>
          <dgm:chPref val="0"/>
          <dgm:bulletEnabled val="1"/>
        </dgm:presLayoutVars>
      </dgm:prSet>
      <dgm:spPr/>
      <dgm:t>
        <a:bodyPr/>
        <a:lstStyle/>
        <a:p>
          <a:endParaRPr lang="en-US"/>
        </a:p>
      </dgm:t>
    </dgm:pt>
    <dgm:pt modelId="{CAF52BC8-13FE-48C1-A76F-977B1AE0C42A}" type="pres">
      <dgm:prSet presAssocID="{DFF474B0-5431-4FEC-9AEB-F343BA2E582C}" presName="circ2" presStyleLbl="vennNode1" presStyleIdx="1" presStyleCnt="2"/>
      <dgm:spPr/>
      <dgm:t>
        <a:bodyPr/>
        <a:lstStyle/>
        <a:p>
          <a:endParaRPr lang="en-US"/>
        </a:p>
      </dgm:t>
    </dgm:pt>
    <dgm:pt modelId="{C2FCB28F-904B-4F73-9CE3-4F3A4064D685}" type="pres">
      <dgm:prSet presAssocID="{DFF474B0-5431-4FEC-9AEB-F343BA2E582C}" presName="circ2Tx" presStyleLbl="revTx" presStyleIdx="0" presStyleCnt="0">
        <dgm:presLayoutVars>
          <dgm:chMax val="0"/>
          <dgm:chPref val="0"/>
          <dgm:bulletEnabled val="1"/>
        </dgm:presLayoutVars>
      </dgm:prSet>
      <dgm:spPr/>
      <dgm:t>
        <a:bodyPr/>
        <a:lstStyle/>
        <a:p>
          <a:endParaRPr lang="en-US"/>
        </a:p>
      </dgm:t>
    </dgm:pt>
  </dgm:ptLst>
  <dgm:cxnLst>
    <dgm:cxn modelId="{C205DC5C-80A7-4D09-B89D-CD33FB54CCB1}" type="presOf" srcId="{AE97E6F2-705D-47AF-8D58-4A277DAE69B7}" destId="{F70F643A-984C-492F-86FE-C9C0D0687BBC}" srcOrd="1" destOrd="0" presId="urn:microsoft.com/office/officeart/2005/8/layout/venn1"/>
    <dgm:cxn modelId="{013D5801-B001-4332-88F0-FF341D86B0A0}" type="presOf" srcId="{DFF474B0-5431-4FEC-9AEB-F343BA2E582C}" destId="{CAF52BC8-13FE-48C1-A76F-977B1AE0C42A}" srcOrd="0" destOrd="0" presId="urn:microsoft.com/office/officeart/2005/8/layout/venn1"/>
    <dgm:cxn modelId="{79C11BC6-7304-4CA9-B163-BF954A67F61E}" type="presOf" srcId="{DFF474B0-5431-4FEC-9AEB-F343BA2E582C}" destId="{C2FCB28F-904B-4F73-9CE3-4F3A4064D685}" srcOrd="1" destOrd="0" presId="urn:microsoft.com/office/officeart/2005/8/layout/venn1"/>
    <dgm:cxn modelId="{134A3540-AF0D-4530-87E8-457A7CAA4914}" type="presOf" srcId="{AE97E6F2-705D-47AF-8D58-4A277DAE69B7}" destId="{0FA1DF2A-57CE-4E68-A692-A4085C104724}" srcOrd="0" destOrd="0" presId="urn:microsoft.com/office/officeart/2005/8/layout/venn1"/>
    <dgm:cxn modelId="{BDA3FBC8-8073-40C3-A64C-530BBB5BA982}" srcId="{7ED27589-9698-49EB-B7E7-58D0FEEDA6FB}" destId="{DFF474B0-5431-4FEC-9AEB-F343BA2E582C}" srcOrd="1" destOrd="0" parTransId="{8F570574-9BF2-497B-A4F2-2494C8469CCC}" sibTransId="{DC1810E9-75FC-4E0E-AE82-B50E36E461FC}"/>
    <dgm:cxn modelId="{8CD42156-C851-40D4-BE0C-6CD2A0F0759F}" srcId="{7ED27589-9698-49EB-B7E7-58D0FEEDA6FB}" destId="{AE97E6F2-705D-47AF-8D58-4A277DAE69B7}" srcOrd="0" destOrd="0" parTransId="{A3F538A3-884F-4F4B-ADAA-F081ACAC97B8}" sibTransId="{4884D783-CE6E-464A-BB83-2B5181377348}"/>
    <dgm:cxn modelId="{0E8317CD-C78A-4429-B241-3FE9F452BE26}" type="presOf" srcId="{7ED27589-9698-49EB-B7E7-58D0FEEDA6FB}" destId="{D56F3AA0-BF33-485D-BC13-F6922011C231}" srcOrd="0" destOrd="0" presId="urn:microsoft.com/office/officeart/2005/8/layout/venn1"/>
    <dgm:cxn modelId="{9D5B26F6-A1D0-4B84-91DE-7AF1AEB0312E}" type="presParOf" srcId="{D56F3AA0-BF33-485D-BC13-F6922011C231}" destId="{0FA1DF2A-57CE-4E68-A692-A4085C104724}" srcOrd="0" destOrd="0" presId="urn:microsoft.com/office/officeart/2005/8/layout/venn1"/>
    <dgm:cxn modelId="{8D06DD78-EAA8-45D6-9A51-304163AB2892}" type="presParOf" srcId="{D56F3AA0-BF33-485D-BC13-F6922011C231}" destId="{F70F643A-984C-492F-86FE-C9C0D0687BBC}" srcOrd="1" destOrd="0" presId="urn:microsoft.com/office/officeart/2005/8/layout/venn1"/>
    <dgm:cxn modelId="{57CF492A-0FDD-4124-9E6D-B87261CA86E5}" type="presParOf" srcId="{D56F3AA0-BF33-485D-BC13-F6922011C231}" destId="{CAF52BC8-13FE-48C1-A76F-977B1AE0C42A}" srcOrd="2" destOrd="0" presId="urn:microsoft.com/office/officeart/2005/8/layout/venn1"/>
    <dgm:cxn modelId="{2A33BB8D-8E71-4222-A53D-FC33F8A05F82}" type="presParOf" srcId="{D56F3AA0-BF33-485D-BC13-F6922011C231}" destId="{C2FCB28F-904B-4F73-9CE3-4F3A4064D685}" srcOrd="3"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9AA71B7-51A6-41B4-82F3-73B98862D6FF}" type="doc">
      <dgm:prSet loTypeId="urn:microsoft.com/office/officeart/2005/8/layout/process1" loCatId="process" qsTypeId="urn:microsoft.com/office/officeart/2005/8/quickstyle/3d3" qsCatId="3D" csTypeId="urn:microsoft.com/office/officeart/2005/8/colors/accent1_2" csCatId="accent1"/>
      <dgm:spPr/>
      <dgm:t>
        <a:bodyPr/>
        <a:lstStyle/>
        <a:p>
          <a:endParaRPr lang="en-US"/>
        </a:p>
      </dgm:t>
    </dgm:pt>
    <dgm:pt modelId="{AF8F1415-C4EE-4734-AE74-209D27B9ABDF}">
      <dgm:prSet/>
      <dgm:spPr/>
      <dgm:t>
        <a:bodyPr/>
        <a:lstStyle/>
        <a:p>
          <a:pPr rtl="0"/>
          <a:r>
            <a:rPr lang="en-US" dirty="0" smtClean="0"/>
            <a:t>Why is SPA a Complementary Hybrid Method in Soft Computing?</a:t>
          </a:r>
          <a:endParaRPr lang="en-US" dirty="0"/>
        </a:p>
      </dgm:t>
    </dgm:pt>
    <dgm:pt modelId="{A3ABCC0E-469B-4CE1-A479-8B401C830446}" type="parTrans" cxnId="{24475939-E4E9-4AA3-9072-BDE8CA17F9CF}">
      <dgm:prSet/>
      <dgm:spPr/>
      <dgm:t>
        <a:bodyPr/>
        <a:lstStyle/>
        <a:p>
          <a:endParaRPr lang="en-US"/>
        </a:p>
      </dgm:t>
    </dgm:pt>
    <dgm:pt modelId="{FBF0AD38-96B2-4D92-9EF8-C67181BA338F}" type="sibTrans" cxnId="{24475939-E4E9-4AA3-9072-BDE8CA17F9CF}">
      <dgm:prSet/>
      <dgm:spPr/>
      <dgm:t>
        <a:bodyPr/>
        <a:lstStyle/>
        <a:p>
          <a:endParaRPr lang="en-US"/>
        </a:p>
      </dgm:t>
    </dgm:pt>
    <dgm:pt modelId="{381DFA6F-E110-4C0B-B231-7C9023D49503}" type="pres">
      <dgm:prSet presAssocID="{99AA71B7-51A6-41B4-82F3-73B98862D6FF}" presName="Name0" presStyleCnt="0">
        <dgm:presLayoutVars>
          <dgm:dir/>
          <dgm:resizeHandles val="exact"/>
        </dgm:presLayoutVars>
      </dgm:prSet>
      <dgm:spPr/>
      <dgm:t>
        <a:bodyPr/>
        <a:lstStyle/>
        <a:p>
          <a:endParaRPr lang="en-US"/>
        </a:p>
      </dgm:t>
    </dgm:pt>
    <dgm:pt modelId="{98D3281D-4983-4624-99C3-91EAEEC94CC6}" type="pres">
      <dgm:prSet presAssocID="{AF8F1415-C4EE-4734-AE74-209D27B9ABDF}" presName="node" presStyleLbl="node1" presStyleIdx="0" presStyleCnt="1">
        <dgm:presLayoutVars>
          <dgm:bulletEnabled val="1"/>
        </dgm:presLayoutVars>
      </dgm:prSet>
      <dgm:spPr/>
      <dgm:t>
        <a:bodyPr/>
        <a:lstStyle/>
        <a:p>
          <a:endParaRPr lang="en-US"/>
        </a:p>
      </dgm:t>
    </dgm:pt>
  </dgm:ptLst>
  <dgm:cxnLst>
    <dgm:cxn modelId="{24475939-E4E9-4AA3-9072-BDE8CA17F9CF}" srcId="{99AA71B7-51A6-41B4-82F3-73B98862D6FF}" destId="{AF8F1415-C4EE-4734-AE74-209D27B9ABDF}" srcOrd="0" destOrd="0" parTransId="{A3ABCC0E-469B-4CE1-A479-8B401C830446}" sibTransId="{FBF0AD38-96B2-4D92-9EF8-C67181BA338F}"/>
    <dgm:cxn modelId="{18A33DA5-9D1F-4245-B6DF-86AFBA2A1527}" type="presOf" srcId="{AF8F1415-C4EE-4734-AE74-209D27B9ABDF}" destId="{98D3281D-4983-4624-99C3-91EAEEC94CC6}" srcOrd="0" destOrd="0" presId="urn:microsoft.com/office/officeart/2005/8/layout/process1"/>
    <dgm:cxn modelId="{54FED980-B801-440B-A3C5-A8E8E267BA24}" type="presOf" srcId="{99AA71B7-51A6-41B4-82F3-73B98862D6FF}" destId="{381DFA6F-E110-4C0B-B231-7C9023D49503}" srcOrd="0" destOrd="0" presId="urn:microsoft.com/office/officeart/2005/8/layout/process1"/>
    <dgm:cxn modelId="{36AFB222-4057-4F7E-99AA-11856A3EB4A0}" type="presParOf" srcId="{381DFA6F-E110-4C0B-B231-7C9023D49503}" destId="{98D3281D-4983-4624-99C3-91EAEEC94CC6}"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A0E81-EB88-4E7D-BA69-CE7CE466D28C}">
      <dsp:nvSpPr>
        <dsp:cNvPr id="0" name=""/>
        <dsp:cNvSpPr/>
      </dsp:nvSpPr>
      <dsp:spPr>
        <a:xfrm>
          <a:off x="0" y="87851"/>
          <a:ext cx="7848600" cy="188382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n-US" sz="1600" b="1" kern="1200" dirty="0" smtClean="0"/>
            <a:t>International Conference on Soft Computing Models in </a:t>
          </a:r>
          <a:br>
            <a:rPr lang="en-US" sz="1600" b="1" kern="1200" dirty="0" smtClean="0"/>
          </a:br>
          <a:r>
            <a:rPr lang="en-US" sz="1600" b="1" kern="1200" dirty="0" smtClean="0"/>
            <a:t>Industrial and Environmental Applications </a:t>
          </a:r>
          <a:r>
            <a:rPr lang="en-US" sz="1600" b="1" kern="1200" smtClean="0"/>
            <a:t/>
          </a:r>
          <a:br>
            <a:rPr lang="en-US" sz="1600" b="1" kern="1200" smtClean="0"/>
          </a:br>
          <a:endParaRPr lang="en-US" sz="1600" b="1" kern="1200" smtClean="0"/>
        </a:p>
        <a:p>
          <a:pPr lvl="0" algn="ctr" defTabSz="711200" rtl="0">
            <a:lnSpc>
              <a:spcPct val="90000"/>
            </a:lnSpc>
            <a:spcBef>
              <a:spcPct val="0"/>
            </a:spcBef>
            <a:spcAft>
              <a:spcPct val="35000"/>
            </a:spcAft>
          </a:pPr>
          <a:r>
            <a:rPr lang="en-US" sz="1600" b="1" kern="1200" smtClean="0"/>
            <a:t>University of Salamanca</a:t>
          </a:r>
          <a:endParaRPr lang="en-US" sz="1600" b="1" kern="1200" dirty="0" smtClean="0"/>
        </a:p>
        <a:p>
          <a:pPr lvl="0" algn="ctr" defTabSz="711200" rtl="0">
            <a:lnSpc>
              <a:spcPct val="90000"/>
            </a:lnSpc>
            <a:spcBef>
              <a:spcPct val="0"/>
            </a:spcBef>
            <a:spcAft>
              <a:spcPct val="35000"/>
            </a:spcAft>
          </a:pPr>
          <a:r>
            <a:rPr lang="en-US" sz="1600" b="1" kern="1200" dirty="0" smtClean="0"/>
            <a:t>April 6-8, 2011</a:t>
          </a:r>
          <a:br>
            <a:rPr lang="en-US" sz="1600" b="1" kern="1200" dirty="0" smtClean="0"/>
          </a:br>
          <a:r>
            <a:rPr lang="en-US" sz="1600" b="1" kern="1200" dirty="0" smtClean="0"/>
            <a:t/>
          </a:r>
          <a:br>
            <a:rPr lang="en-US" sz="1600" b="1" kern="1200" dirty="0" smtClean="0"/>
          </a:br>
          <a:endParaRPr lang="en-US" sz="1600" kern="1200" dirty="0"/>
        </a:p>
      </dsp:txBody>
      <dsp:txXfrm>
        <a:off x="0" y="87851"/>
        <a:ext cx="7848600" cy="1883827"/>
      </dsp:txXfrm>
    </dsp:sp>
    <dsp:sp modelId="{C6689481-3F24-4637-B91A-DBD0ABC2DB41}">
      <dsp:nvSpPr>
        <dsp:cNvPr id="0" name=""/>
        <dsp:cNvSpPr/>
      </dsp:nvSpPr>
      <dsp:spPr>
        <a:xfrm>
          <a:off x="0" y="1971678"/>
          <a:ext cx="7848600" cy="70272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DE88B7-6F80-4254-B30F-A69927730202}">
      <dsp:nvSpPr>
        <dsp:cNvPr id="0" name=""/>
        <dsp:cNvSpPr/>
      </dsp:nvSpPr>
      <dsp:spPr>
        <a:xfrm>
          <a:off x="0" y="0"/>
          <a:ext cx="4525963" cy="4525963"/>
        </a:xfrm>
        <a:prstGeom prst="pie">
          <a:avLst>
            <a:gd name="adj1" fmla="val 5400000"/>
            <a:gd name="adj2" fmla="val 1620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C09E2AD-11D6-4802-BA61-EC4E070BC9E9}">
      <dsp:nvSpPr>
        <dsp:cNvPr id="0" name=""/>
        <dsp:cNvSpPr/>
      </dsp:nvSpPr>
      <dsp:spPr>
        <a:xfrm>
          <a:off x="2262981" y="0"/>
          <a:ext cx="5966618" cy="4525963"/>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Sequence Package Analysis exploits the tolerance for the dynamic and fluid features of dialog, and its attendant imprecision, uncertainty, partial truth and approximation;</a:t>
          </a:r>
          <a:endParaRPr lang="en-US" sz="1900" kern="1200"/>
        </a:p>
      </dsp:txBody>
      <dsp:txXfrm>
        <a:off x="2262981" y="0"/>
        <a:ext cx="5966618" cy="1357791"/>
      </dsp:txXfrm>
    </dsp:sp>
    <dsp:sp modelId="{0D9355C7-4736-4A10-B278-1174557192EF}">
      <dsp:nvSpPr>
        <dsp:cNvPr id="0" name=""/>
        <dsp:cNvSpPr/>
      </dsp:nvSpPr>
      <dsp:spPr>
        <a:xfrm>
          <a:off x="792044" y="1357791"/>
          <a:ext cx="2941873" cy="2941873"/>
        </a:xfrm>
        <a:prstGeom prst="pie">
          <a:avLst>
            <a:gd name="adj1" fmla="val 5400000"/>
            <a:gd name="adj2" fmla="val 1620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8676C94-169B-4B56-AC0F-D016F5BCA2E1}">
      <dsp:nvSpPr>
        <dsp:cNvPr id="0" name=""/>
        <dsp:cNvSpPr/>
      </dsp:nvSpPr>
      <dsp:spPr>
        <a:xfrm>
          <a:off x="2262981" y="1357791"/>
          <a:ext cx="5966618" cy="2941873"/>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In building a flexible and adaptable natural language speech interface, neural networks (or connectionist models) are best suited for detecting the patterns, found in sequence package data, underlying the orderliness of talk; </a:t>
          </a:r>
          <a:endParaRPr lang="en-US" sz="1900" kern="1200"/>
        </a:p>
      </dsp:txBody>
      <dsp:txXfrm>
        <a:off x="2262981" y="1357791"/>
        <a:ext cx="5966618" cy="1357787"/>
      </dsp:txXfrm>
    </dsp:sp>
    <dsp:sp modelId="{9F38CB6A-D3D1-400B-A36F-A0665DB87031}">
      <dsp:nvSpPr>
        <dsp:cNvPr id="0" name=""/>
        <dsp:cNvSpPr/>
      </dsp:nvSpPr>
      <dsp:spPr>
        <a:xfrm>
          <a:off x="1584087" y="2715579"/>
          <a:ext cx="1357787" cy="1357787"/>
        </a:xfrm>
        <a:prstGeom prst="pie">
          <a:avLst>
            <a:gd name="adj1" fmla="val 5400000"/>
            <a:gd name="adj2" fmla="val 1620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81424EC-E0C8-4646-BEC1-29284D198113}">
      <dsp:nvSpPr>
        <dsp:cNvPr id="0" name=""/>
        <dsp:cNvSpPr/>
      </dsp:nvSpPr>
      <dsp:spPr>
        <a:xfrm>
          <a:off x="2262981" y="2715579"/>
          <a:ext cx="5966618" cy="1357787"/>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Neural Networks are equipped to handle the ambiguities of natural language (the focus of SPA) due to their capacity, when confronted with incomplete or somewhat conflicting information, to produce a fuzzy set. </a:t>
          </a:r>
          <a:endParaRPr lang="en-US" sz="1900" kern="1200"/>
        </a:p>
      </dsp:txBody>
      <dsp:txXfrm>
        <a:off x="2262981" y="2715579"/>
        <a:ext cx="5966618" cy="135778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B41B8-6FEF-4C96-B615-5CBFA086D048}">
      <dsp:nvSpPr>
        <dsp:cNvPr id="0" name=""/>
        <dsp:cNvSpPr/>
      </dsp:nvSpPr>
      <dsp:spPr>
        <a:xfrm>
          <a:off x="0" y="0"/>
          <a:ext cx="1143000" cy="1143000"/>
        </a:xfrm>
        <a:prstGeom prst="pie">
          <a:avLst>
            <a:gd name="adj1" fmla="val 5400000"/>
            <a:gd name="adj2" fmla="val 1620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CEC745B-C3D2-40E5-9B75-311D6AB7596C}">
      <dsp:nvSpPr>
        <dsp:cNvPr id="0" name=""/>
        <dsp:cNvSpPr/>
      </dsp:nvSpPr>
      <dsp:spPr>
        <a:xfrm>
          <a:off x="571500" y="0"/>
          <a:ext cx="7658100" cy="1143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98120" tIns="198120" rIns="198120" bIns="198120" numCol="1" spcCol="1270" anchor="ctr" anchorCtr="0">
          <a:noAutofit/>
        </a:bodyPr>
        <a:lstStyle/>
        <a:p>
          <a:pPr lvl="0" algn="ctr" defTabSz="2311400" rtl="0">
            <a:lnSpc>
              <a:spcPct val="90000"/>
            </a:lnSpc>
            <a:spcBef>
              <a:spcPct val="0"/>
            </a:spcBef>
            <a:spcAft>
              <a:spcPct val="35000"/>
            </a:spcAft>
          </a:pPr>
          <a:r>
            <a:rPr lang="en-US" sz="5200" kern="1200" dirty="0" smtClean="0"/>
            <a:t>METHODOLOGY</a:t>
          </a:r>
          <a:endParaRPr lang="en-US" sz="5200" kern="1200" dirty="0"/>
        </a:p>
      </dsp:txBody>
      <dsp:txXfrm>
        <a:off x="571500" y="0"/>
        <a:ext cx="7658100" cy="11430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A7DA5-CF6E-45BC-9627-22F85E74CF70}">
      <dsp:nvSpPr>
        <dsp:cNvPr id="0" name=""/>
        <dsp:cNvSpPr/>
      </dsp:nvSpPr>
      <dsp:spPr>
        <a:xfrm>
          <a:off x="242023" y="12310"/>
          <a:ext cx="4501341" cy="4501341"/>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smtClean="0"/>
            <a:t>Sequence Package Analysis (SPA) is built on a set of parsing structures – consisting of non terminals: </a:t>
          </a:r>
          <a:r>
            <a:rPr lang="en-US" sz="1800" i="1" kern="1200" dirty="0" smtClean="0"/>
            <a:t>context-free grammatical units and prosodic features that capture the pragmatic aspects of communication: intent of speaker, status of speaker, inferences, context, interpretations, and connotations </a:t>
          </a:r>
          <a:endParaRPr lang="en-US" sz="1800" kern="1200" dirty="0"/>
        </a:p>
      </dsp:txBody>
      <dsp:txXfrm>
        <a:off x="870589" y="543115"/>
        <a:ext cx="2595368" cy="3439731"/>
      </dsp:txXfrm>
    </dsp:sp>
    <dsp:sp modelId="{F96F6730-B980-4FF0-871F-244C6100B2B9}">
      <dsp:nvSpPr>
        <dsp:cNvPr id="0" name=""/>
        <dsp:cNvSpPr/>
      </dsp:nvSpPr>
      <dsp:spPr>
        <a:xfrm>
          <a:off x="3486234" y="12310"/>
          <a:ext cx="4501341" cy="4501341"/>
        </a:xfrm>
        <a:prstGeom prst="ellipse">
          <a:avLst/>
        </a:prstGeom>
        <a:gradFill rotWithShape="0">
          <a:gsLst>
            <a:gs pos="0">
              <a:schemeClr val="accent4">
                <a:alpha val="50000"/>
                <a:hueOff val="-4464770"/>
                <a:satOff val="26899"/>
                <a:lumOff val="2156"/>
                <a:alphaOff val="0"/>
                <a:shade val="51000"/>
                <a:satMod val="130000"/>
              </a:schemeClr>
            </a:gs>
            <a:gs pos="80000">
              <a:schemeClr val="accent4">
                <a:alpha val="50000"/>
                <a:hueOff val="-4464770"/>
                <a:satOff val="26899"/>
                <a:lumOff val="2156"/>
                <a:alphaOff val="0"/>
                <a:shade val="93000"/>
                <a:satMod val="130000"/>
              </a:schemeClr>
            </a:gs>
            <a:gs pos="100000">
              <a:schemeClr val="accent4">
                <a:alpha val="50000"/>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smtClean="0"/>
            <a:t>For the non terminals there is a corresponding list of </a:t>
          </a:r>
          <a:r>
            <a:rPr lang="en-US" sz="1800" i="1" kern="1200" smtClean="0"/>
            <a:t>interchangeable </a:t>
          </a:r>
          <a:r>
            <a:rPr lang="en-US" sz="1800" kern="1200" smtClean="0"/>
            <a:t>terminals: words, phrases, whole utterance(s).</a:t>
          </a:r>
          <a:endParaRPr lang="en-US" sz="1800" kern="1200"/>
        </a:p>
      </dsp:txBody>
      <dsp:txXfrm>
        <a:off x="4763642" y="543115"/>
        <a:ext cx="2595368" cy="343973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C50547-70F6-4A1E-8898-4B6BEB521123}">
      <dsp:nvSpPr>
        <dsp:cNvPr id="0" name=""/>
        <dsp:cNvSpPr/>
      </dsp:nvSpPr>
      <dsp:spPr>
        <a:xfrm>
          <a:off x="617219" y="0"/>
          <a:ext cx="6995160" cy="1143000"/>
        </a:xfrm>
        <a:prstGeom prst="rightArrow">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6A0F7A96-CC24-4DFA-ADDA-4531DF8357E5}">
      <dsp:nvSpPr>
        <dsp:cNvPr id="0" name=""/>
        <dsp:cNvSpPr/>
      </dsp:nvSpPr>
      <dsp:spPr>
        <a:xfrm>
          <a:off x="720089" y="342899"/>
          <a:ext cx="6789420" cy="45720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Backus-Naur Form (BNF) Table of Sequence Packages</a:t>
          </a:r>
          <a:endParaRPr lang="en-US" sz="2400" kern="1200" dirty="0"/>
        </a:p>
      </dsp:txBody>
      <dsp:txXfrm>
        <a:off x="742408" y="365218"/>
        <a:ext cx="6744782" cy="41256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486C7-8959-4140-9878-629E82959A9A}">
      <dsp:nvSpPr>
        <dsp:cNvPr id="0" name=""/>
        <dsp:cNvSpPr/>
      </dsp:nvSpPr>
      <dsp:spPr>
        <a:xfrm>
          <a:off x="1632386" y="0"/>
          <a:ext cx="4449763" cy="4449763"/>
        </a:xfrm>
        <a:prstGeom prst="triangl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7B1247F-5275-46CC-80F4-D57BE7AC3E26}">
      <dsp:nvSpPr>
        <dsp:cNvPr id="0" name=""/>
        <dsp:cNvSpPr/>
      </dsp:nvSpPr>
      <dsp:spPr>
        <a:xfrm>
          <a:off x="3857267" y="445410"/>
          <a:ext cx="2892345" cy="1581751"/>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smtClean="0"/>
            <a:t>BNF table consists of 70 sequence packages – a set of parsing structures representing the pragmatic aspects of communication – that capture the affective data found in natural speech;</a:t>
          </a:r>
          <a:endParaRPr lang="en-US" sz="1200" kern="1200"/>
        </a:p>
      </dsp:txBody>
      <dsp:txXfrm>
        <a:off x="3934482" y="522625"/>
        <a:ext cx="2737915" cy="1427321"/>
      </dsp:txXfrm>
    </dsp:sp>
    <dsp:sp modelId="{30E6871B-2C2A-4B19-A28C-02F9A8748FBB}">
      <dsp:nvSpPr>
        <dsp:cNvPr id="0" name=""/>
        <dsp:cNvSpPr/>
      </dsp:nvSpPr>
      <dsp:spPr>
        <a:xfrm>
          <a:off x="3857267" y="2224881"/>
          <a:ext cx="2892345" cy="1581751"/>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BNF table allows for flexible pattern recognition and co-existing probabilities so that the fluidity of natural language (and its attendant ambiguities, partial truths, imprecision and uncertainties) can be effectively managed by the speech system rather than hinder its performance.</a:t>
          </a:r>
          <a:endParaRPr lang="en-US" sz="1200" kern="1200" dirty="0"/>
        </a:p>
      </dsp:txBody>
      <dsp:txXfrm>
        <a:off x="3934482" y="2302096"/>
        <a:ext cx="2737915" cy="142732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05BFC-725B-4DD3-9F80-F95C946D9EB8}">
      <dsp:nvSpPr>
        <dsp:cNvPr id="0" name=""/>
        <dsp:cNvSpPr/>
      </dsp:nvSpPr>
      <dsp:spPr>
        <a:xfrm>
          <a:off x="0" y="0"/>
          <a:ext cx="1447800" cy="1447800"/>
        </a:xfrm>
        <a:prstGeom prst="pie">
          <a:avLst>
            <a:gd name="adj1" fmla="val 5400000"/>
            <a:gd name="adj2" fmla="val 162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87E11C7-7D76-4362-BE03-7A7F7430A3A4}">
      <dsp:nvSpPr>
        <dsp:cNvPr id="0" name=""/>
        <dsp:cNvSpPr/>
      </dsp:nvSpPr>
      <dsp:spPr>
        <a:xfrm>
          <a:off x="723900" y="0"/>
          <a:ext cx="7581899" cy="14478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kern="1200" dirty="0" smtClean="0"/>
            <a:t>SPA-DESIGNED PART OF SPEECH TAGGING:</a:t>
          </a:r>
          <a:br>
            <a:rPr lang="en-US" sz="2900" kern="1200" dirty="0" smtClean="0"/>
          </a:br>
          <a:r>
            <a:rPr lang="en-US" sz="2900" kern="1200" dirty="0" smtClean="0"/>
            <a:t>MACHINE LEARNING OF PRAGMATICS FROM SPECIAL ARRANGEMENT OF SYNTACTIC UNITS </a:t>
          </a:r>
          <a:endParaRPr lang="en-US" sz="2900" kern="1200" dirty="0"/>
        </a:p>
      </dsp:txBody>
      <dsp:txXfrm>
        <a:off x="723900" y="0"/>
        <a:ext cx="7581899" cy="14478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FED8DA-C176-4553-A8E2-D0DD03590870}">
      <dsp:nvSpPr>
        <dsp:cNvPr id="0" name=""/>
        <dsp:cNvSpPr/>
      </dsp:nvSpPr>
      <dsp:spPr>
        <a:xfrm>
          <a:off x="0" y="0"/>
          <a:ext cx="3807506" cy="3807506"/>
        </a:xfrm>
        <a:prstGeom prst="pie">
          <a:avLst>
            <a:gd name="adj1" fmla="val 5400000"/>
            <a:gd name="adj2" fmla="val 1620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8E097C2-DBA3-401E-BD8D-0BD036575DB1}">
      <dsp:nvSpPr>
        <dsp:cNvPr id="0" name=""/>
        <dsp:cNvSpPr/>
      </dsp:nvSpPr>
      <dsp:spPr>
        <a:xfrm>
          <a:off x="1903753" y="0"/>
          <a:ext cx="6249646" cy="3807506"/>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To implement SPA, individual grammatical units are tagged with a POS tagger. For this stage an open source tagger (fasttagv2 by Mark Watson) was used with a changed lexicon that included the POS tags for SPA. We refer to this as an SPA unit.</a:t>
          </a:r>
          <a:endParaRPr lang="en-US" sz="1400" kern="1200" dirty="0"/>
        </a:p>
      </dsp:txBody>
      <dsp:txXfrm>
        <a:off x="1903753" y="0"/>
        <a:ext cx="6249646" cy="809095"/>
      </dsp:txXfrm>
    </dsp:sp>
    <dsp:sp modelId="{A3A2104B-1149-4510-95B7-58393D5D985D}">
      <dsp:nvSpPr>
        <dsp:cNvPr id="0" name=""/>
        <dsp:cNvSpPr/>
      </dsp:nvSpPr>
      <dsp:spPr>
        <a:xfrm>
          <a:off x="499735" y="809095"/>
          <a:ext cx="2808035" cy="2808035"/>
        </a:xfrm>
        <a:prstGeom prst="pie">
          <a:avLst>
            <a:gd name="adj1" fmla="val 5400000"/>
            <a:gd name="adj2" fmla="val 16200000"/>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C280261-77D5-40FF-85E2-125405A30025}">
      <dsp:nvSpPr>
        <dsp:cNvPr id="0" name=""/>
        <dsp:cNvSpPr/>
      </dsp:nvSpPr>
      <dsp:spPr>
        <a:xfrm>
          <a:off x="1903753" y="809095"/>
          <a:ext cx="6249646" cy="2808035"/>
        </a:xfrm>
        <a:prstGeom prst="rect">
          <a:avLst/>
        </a:prstGeom>
        <a:solidFill>
          <a:schemeClr val="lt1">
            <a:alpha val="90000"/>
            <a:hueOff val="0"/>
            <a:satOff val="0"/>
            <a:lumOff val="0"/>
            <a:alphaOff val="0"/>
          </a:schemeClr>
        </a:solidFill>
        <a:ln w="9525" cap="flat" cmpd="sng" algn="ctr">
          <a:solidFill>
            <a:schemeClr val="accent4">
              <a:hueOff val="-1488257"/>
              <a:satOff val="8966"/>
              <a:lumOff val="719"/>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Using sequence package analysis, we know that a specific order (arrangement, frequency and placement) of these units comprise an SPA component, which is built up from  smaller, elemental grammatical  units, referred to as SPA units.</a:t>
          </a:r>
          <a:endParaRPr lang="en-US" sz="1400" kern="1200" dirty="0"/>
        </a:p>
      </dsp:txBody>
      <dsp:txXfrm>
        <a:off x="1903753" y="809095"/>
        <a:ext cx="6249646" cy="809095"/>
      </dsp:txXfrm>
    </dsp:sp>
    <dsp:sp modelId="{5A393A9B-89BB-4910-94A5-6E19A7BACCE6}">
      <dsp:nvSpPr>
        <dsp:cNvPr id="0" name=""/>
        <dsp:cNvSpPr/>
      </dsp:nvSpPr>
      <dsp:spPr>
        <a:xfrm>
          <a:off x="999470" y="1618190"/>
          <a:ext cx="1808565" cy="1808565"/>
        </a:xfrm>
        <a:prstGeom prst="pie">
          <a:avLst>
            <a:gd name="adj1" fmla="val 5400000"/>
            <a:gd name="adj2" fmla="val 16200000"/>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97D703B-3245-475E-890D-7640FEFCA2C8}">
      <dsp:nvSpPr>
        <dsp:cNvPr id="0" name=""/>
        <dsp:cNvSpPr/>
      </dsp:nvSpPr>
      <dsp:spPr>
        <a:xfrm>
          <a:off x="1903753" y="1618190"/>
          <a:ext cx="6249646" cy="1808565"/>
        </a:xfrm>
        <a:prstGeom prst="rect">
          <a:avLst/>
        </a:prstGeom>
        <a:solidFill>
          <a:schemeClr val="lt1">
            <a:alpha val="90000"/>
            <a:hueOff val="0"/>
            <a:satOff val="0"/>
            <a:lumOff val="0"/>
            <a:alphaOff val="0"/>
          </a:schemeClr>
        </a:solidFill>
        <a:ln w="9525" cap="flat" cmpd="sng" algn="ctr">
          <a:solidFill>
            <a:schemeClr val="accent4">
              <a:hueOff val="-2976513"/>
              <a:satOff val="17933"/>
              <a:lumOff val="1437"/>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The SPA units/components allow the system to check for caller frustration or suspicious behavior of terror suspects because SPA tagging captures the pragmatic aspects of dialog: speaker intent, inferences, and other aspects of context. </a:t>
          </a:r>
          <a:endParaRPr lang="en-US" sz="1400" kern="1200" dirty="0"/>
        </a:p>
      </dsp:txBody>
      <dsp:txXfrm>
        <a:off x="1903753" y="1618190"/>
        <a:ext cx="6249646" cy="809095"/>
      </dsp:txXfrm>
    </dsp:sp>
    <dsp:sp modelId="{6EF9CFC6-D567-4F05-9D6F-EF0E8D836C22}">
      <dsp:nvSpPr>
        <dsp:cNvPr id="0" name=""/>
        <dsp:cNvSpPr/>
      </dsp:nvSpPr>
      <dsp:spPr>
        <a:xfrm>
          <a:off x="1499205" y="2427285"/>
          <a:ext cx="809095" cy="809095"/>
        </a:xfrm>
        <a:prstGeom prst="pie">
          <a:avLst>
            <a:gd name="adj1" fmla="val 5400000"/>
            <a:gd name="adj2" fmla="val 1620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AF78C96-E66C-40FF-A091-D9215C0CC76F}">
      <dsp:nvSpPr>
        <dsp:cNvPr id="0" name=""/>
        <dsp:cNvSpPr/>
      </dsp:nvSpPr>
      <dsp:spPr>
        <a:xfrm>
          <a:off x="1903753" y="2438402"/>
          <a:ext cx="6249646" cy="809095"/>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solidFill>
                <a:srgbClr val="FF0000"/>
              </a:solidFill>
            </a:rPr>
            <a:t>Govinda Keshavdas, Dep’t of Electrical Engineering, University of Florida (Linguistic Technology Systems, Summer Intern , 2010)</a:t>
          </a:r>
          <a:endParaRPr lang="en-US" sz="1400" kern="1200" dirty="0">
            <a:solidFill>
              <a:srgbClr val="FF0000"/>
            </a:solidFill>
          </a:endParaRPr>
        </a:p>
      </dsp:txBody>
      <dsp:txXfrm>
        <a:off x="1903753" y="2438402"/>
        <a:ext cx="6249646" cy="80909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A87637-DDE0-42E3-A44F-B6EF00244B71}">
      <dsp:nvSpPr>
        <dsp:cNvPr id="0" name=""/>
        <dsp:cNvSpPr/>
      </dsp:nvSpPr>
      <dsp:spPr>
        <a:xfrm>
          <a:off x="0" y="0"/>
          <a:ext cx="2514599" cy="2514599"/>
        </a:xfrm>
        <a:prstGeom prst="pie">
          <a:avLst>
            <a:gd name="adj1" fmla="val 5400000"/>
            <a:gd name="adj2" fmla="val 1620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A806B5A-65CE-4B52-8702-CD84657D4F5D}">
      <dsp:nvSpPr>
        <dsp:cNvPr id="0" name=""/>
        <dsp:cNvSpPr/>
      </dsp:nvSpPr>
      <dsp:spPr>
        <a:xfrm>
          <a:off x="1257299" y="0"/>
          <a:ext cx="5295900" cy="2514599"/>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endParaRPr lang="en-US" sz="1400" kern="1200" dirty="0"/>
        </a:p>
      </dsp:txBody>
      <dsp:txXfrm>
        <a:off x="1257299" y="0"/>
        <a:ext cx="5295900" cy="314325"/>
      </dsp:txXfrm>
    </dsp:sp>
    <dsp:sp modelId="{E01D7EF7-E8C5-41E1-8607-4C50EFBB5A21}">
      <dsp:nvSpPr>
        <dsp:cNvPr id="0" name=""/>
        <dsp:cNvSpPr/>
      </dsp:nvSpPr>
      <dsp:spPr>
        <a:xfrm>
          <a:off x="220027" y="314325"/>
          <a:ext cx="2074544" cy="2074544"/>
        </a:xfrm>
        <a:prstGeom prst="pie">
          <a:avLst>
            <a:gd name="adj1" fmla="val 5400000"/>
            <a:gd name="adj2" fmla="val 16200000"/>
          </a:avLst>
        </a:prstGeom>
        <a:gradFill rotWithShape="0">
          <a:gsLst>
            <a:gs pos="0">
              <a:schemeClr val="accent4">
                <a:hueOff val="-892954"/>
                <a:satOff val="5380"/>
                <a:lumOff val="431"/>
                <a:alphaOff val="0"/>
                <a:shade val="51000"/>
                <a:satMod val="130000"/>
              </a:schemeClr>
            </a:gs>
            <a:gs pos="80000">
              <a:schemeClr val="accent4">
                <a:hueOff val="-892954"/>
                <a:satOff val="5380"/>
                <a:lumOff val="431"/>
                <a:alphaOff val="0"/>
                <a:shade val="93000"/>
                <a:satMod val="130000"/>
              </a:schemeClr>
            </a:gs>
            <a:gs pos="100000">
              <a:schemeClr val="accent4">
                <a:hueOff val="-892954"/>
                <a:satOff val="5380"/>
                <a:lumOff val="4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BCF66BA-4DCA-48B0-BE1B-AB9798F3252E}">
      <dsp:nvSpPr>
        <dsp:cNvPr id="0" name=""/>
        <dsp:cNvSpPr/>
      </dsp:nvSpPr>
      <dsp:spPr>
        <a:xfrm>
          <a:off x="1257299" y="314325"/>
          <a:ext cx="5295900" cy="2074544"/>
        </a:xfrm>
        <a:prstGeom prst="rect">
          <a:avLst/>
        </a:prstGeom>
        <a:solidFill>
          <a:schemeClr val="lt1">
            <a:alpha val="90000"/>
            <a:hueOff val="0"/>
            <a:satOff val="0"/>
            <a:lumOff val="0"/>
            <a:alphaOff val="0"/>
          </a:schemeClr>
        </a:solidFill>
        <a:ln w="9525" cap="flat" cmpd="sng" algn="ctr">
          <a:solidFill>
            <a:schemeClr val="accent4">
              <a:hueOff val="-892954"/>
              <a:satOff val="5380"/>
              <a:lumOff val="431"/>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Amy </a:t>
          </a:r>
          <a:r>
            <a:rPr lang="en-US" sz="1400" kern="1200" dirty="0" err="1" smtClean="0"/>
            <a:t>Neustein</a:t>
          </a:r>
          <a:r>
            <a:rPr lang="en-US" sz="1400" kern="1200" smtClean="0"/>
            <a:t>, Ph.D.</a:t>
          </a:r>
          <a:endParaRPr lang="en-US" sz="1400" kern="1200"/>
        </a:p>
      </dsp:txBody>
      <dsp:txXfrm>
        <a:off x="1257299" y="314325"/>
        <a:ext cx="5295900" cy="314325"/>
      </dsp:txXfrm>
    </dsp:sp>
    <dsp:sp modelId="{5E49C6AD-B372-4197-9327-A9740EEA4D24}">
      <dsp:nvSpPr>
        <dsp:cNvPr id="0" name=""/>
        <dsp:cNvSpPr/>
      </dsp:nvSpPr>
      <dsp:spPr>
        <a:xfrm>
          <a:off x="440055" y="628651"/>
          <a:ext cx="1634488" cy="1634488"/>
        </a:xfrm>
        <a:prstGeom prst="pie">
          <a:avLst>
            <a:gd name="adj1" fmla="val 5400000"/>
            <a:gd name="adj2" fmla="val 16200000"/>
          </a:avLst>
        </a:prstGeom>
        <a:gradFill rotWithShape="0">
          <a:gsLst>
            <a:gs pos="0">
              <a:schemeClr val="accent4">
                <a:hueOff val="-1785908"/>
                <a:satOff val="10760"/>
                <a:lumOff val="862"/>
                <a:alphaOff val="0"/>
                <a:shade val="51000"/>
                <a:satMod val="130000"/>
              </a:schemeClr>
            </a:gs>
            <a:gs pos="80000">
              <a:schemeClr val="accent4">
                <a:hueOff val="-1785908"/>
                <a:satOff val="10760"/>
                <a:lumOff val="862"/>
                <a:alphaOff val="0"/>
                <a:shade val="93000"/>
                <a:satMod val="130000"/>
              </a:schemeClr>
            </a:gs>
            <a:gs pos="100000">
              <a:schemeClr val="accent4">
                <a:hueOff val="-1785908"/>
                <a:satOff val="10760"/>
                <a:lumOff val="86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0A4E6BA-BAE9-4C53-A6E9-F707F7F92B93}">
      <dsp:nvSpPr>
        <dsp:cNvPr id="0" name=""/>
        <dsp:cNvSpPr/>
      </dsp:nvSpPr>
      <dsp:spPr>
        <a:xfrm>
          <a:off x="1257299" y="628651"/>
          <a:ext cx="5295900" cy="1634488"/>
        </a:xfrm>
        <a:prstGeom prst="rect">
          <a:avLst/>
        </a:prstGeom>
        <a:solidFill>
          <a:schemeClr val="lt1">
            <a:alpha val="90000"/>
            <a:hueOff val="0"/>
            <a:satOff val="0"/>
            <a:lumOff val="0"/>
            <a:alphaOff val="0"/>
          </a:schemeClr>
        </a:solidFill>
        <a:ln w="9525" cap="flat" cmpd="sng" algn="ctr">
          <a:solidFill>
            <a:schemeClr val="accent4">
              <a:hueOff val="-1785908"/>
              <a:satOff val="10760"/>
              <a:lumOff val="862"/>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Founder and CEO</a:t>
          </a:r>
          <a:endParaRPr lang="en-US" sz="1400" kern="1200" dirty="0"/>
        </a:p>
      </dsp:txBody>
      <dsp:txXfrm>
        <a:off x="1257299" y="628651"/>
        <a:ext cx="5295900" cy="314323"/>
      </dsp:txXfrm>
    </dsp:sp>
    <dsp:sp modelId="{3E2A644F-870C-4F9D-8109-56B8C8E84F49}">
      <dsp:nvSpPr>
        <dsp:cNvPr id="0" name=""/>
        <dsp:cNvSpPr/>
      </dsp:nvSpPr>
      <dsp:spPr>
        <a:xfrm>
          <a:off x="660082" y="942974"/>
          <a:ext cx="1194434" cy="1194434"/>
        </a:xfrm>
        <a:prstGeom prst="pie">
          <a:avLst>
            <a:gd name="adj1" fmla="val 5400000"/>
            <a:gd name="adj2" fmla="val 16200000"/>
          </a:avLst>
        </a:prstGeom>
        <a:gradFill rotWithShape="0">
          <a:gsLst>
            <a:gs pos="0">
              <a:schemeClr val="accent4">
                <a:hueOff val="-2678862"/>
                <a:satOff val="16139"/>
                <a:lumOff val="1294"/>
                <a:alphaOff val="0"/>
                <a:shade val="51000"/>
                <a:satMod val="130000"/>
              </a:schemeClr>
            </a:gs>
            <a:gs pos="80000">
              <a:schemeClr val="accent4">
                <a:hueOff val="-2678862"/>
                <a:satOff val="16139"/>
                <a:lumOff val="1294"/>
                <a:alphaOff val="0"/>
                <a:shade val="93000"/>
                <a:satMod val="130000"/>
              </a:schemeClr>
            </a:gs>
            <a:gs pos="100000">
              <a:schemeClr val="accent4">
                <a:hueOff val="-2678862"/>
                <a:satOff val="16139"/>
                <a:lumOff val="129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28E3513-2610-42A8-9E7B-D7A2B011608C}">
      <dsp:nvSpPr>
        <dsp:cNvPr id="0" name=""/>
        <dsp:cNvSpPr/>
      </dsp:nvSpPr>
      <dsp:spPr>
        <a:xfrm>
          <a:off x="1257299" y="942974"/>
          <a:ext cx="5295900" cy="1194434"/>
        </a:xfrm>
        <a:prstGeom prst="rect">
          <a:avLst/>
        </a:prstGeom>
        <a:solidFill>
          <a:schemeClr val="lt1">
            <a:alpha val="90000"/>
            <a:hueOff val="0"/>
            <a:satOff val="0"/>
            <a:lumOff val="0"/>
            <a:alphaOff val="0"/>
          </a:schemeClr>
        </a:solidFill>
        <a:ln w="9525" cap="flat" cmpd="sng" algn="ctr">
          <a:solidFill>
            <a:schemeClr val="accent4">
              <a:hueOff val="-2678862"/>
              <a:satOff val="16139"/>
              <a:lumOff val="1294"/>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Linguistic Technology Systems</a:t>
          </a:r>
          <a:endParaRPr lang="en-US" sz="1400" kern="1200"/>
        </a:p>
      </dsp:txBody>
      <dsp:txXfrm>
        <a:off x="1257299" y="942974"/>
        <a:ext cx="5295900" cy="314325"/>
      </dsp:txXfrm>
    </dsp:sp>
    <dsp:sp modelId="{9D62C477-5510-46B9-BF68-D03295FEA375}">
      <dsp:nvSpPr>
        <dsp:cNvPr id="0" name=""/>
        <dsp:cNvSpPr/>
      </dsp:nvSpPr>
      <dsp:spPr>
        <a:xfrm>
          <a:off x="880110" y="1257300"/>
          <a:ext cx="754379" cy="754379"/>
        </a:xfrm>
        <a:prstGeom prst="pie">
          <a:avLst>
            <a:gd name="adj1" fmla="val 5400000"/>
            <a:gd name="adj2" fmla="val 16200000"/>
          </a:avLst>
        </a:prstGeom>
        <a:gradFill rotWithShape="0">
          <a:gsLst>
            <a:gs pos="0">
              <a:schemeClr val="accent4">
                <a:hueOff val="-3571816"/>
                <a:satOff val="21519"/>
                <a:lumOff val="1725"/>
                <a:alphaOff val="0"/>
                <a:shade val="51000"/>
                <a:satMod val="130000"/>
              </a:schemeClr>
            </a:gs>
            <a:gs pos="80000">
              <a:schemeClr val="accent4">
                <a:hueOff val="-3571816"/>
                <a:satOff val="21519"/>
                <a:lumOff val="1725"/>
                <a:alphaOff val="0"/>
                <a:shade val="93000"/>
                <a:satMod val="130000"/>
              </a:schemeClr>
            </a:gs>
            <a:gs pos="100000">
              <a:schemeClr val="accent4">
                <a:hueOff val="-3571816"/>
                <a:satOff val="21519"/>
                <a:lumOff val="172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FA32BCE-D98B-44C4-AEDB-5446DB379FE3}">
      <dsp:nvSpPr>
        <dsp:cNvPr id="0" name=""/>
        <dsp:cNvSpPr/>
      </dsp:nvSpPr>
      <dsp:spPr>
        <a:xfrm>
          <a:off x="1257299" y="1257300"/>
          <a:ext cx="5295900" cy="754379"/>
        </a:xfrm>
        <a:prstGeom prst="rect">
          <a:avLst/>
        </a:prstGeom>
        <a:solidFill>
          <a:schemeClr val="lt1">
            <a:alpha val="90000"/>
            <a:hueOff val="0"/>
            <a:satOff val="0"/>
            <a:lumOff val="0"/>
            <a:alphaOff val="0"/>
          </a:schemeClr>
        </a:solidFill>
        <a:ln w="9525" cap="flat" cmpd="sng" algn="ctr">
          <a:solidFill>
            <a:schemeClr val="accent4">
              <a:hueOff val="-3571816"/>
              <a:satOff val="21519"/>
              <a:lumOff val="172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www.lingtechsys.com</a:t>
          </a:r>
          <a:endParaRPr lang="en-US" sz="1400" kern="1200"/>
        </a:p>
      </dsp:txBody>
      <dsp:txXfrm>
        <a:off x="1257299" y="1257300"/>
        <a:ext cx="5295900" cy="314325"/>
      </dsp:txXfrm>
    </dsp:sp>
    <dsp:sp modelId="{4D8DCB95-B2B1-4F32-B2BB-7ACA90BC510B}">
      <dsp:nvSpPr>
        <dsp:cNvPr id="0" name=""/>
        <dsp:cNvSpPr/>
      </dsp:nvSpPr>
      <dsp:spPr>
        <a:xfrm>
          <a:off x="1100138" y="1571626"/>
          <a:ext cx="314323" cy="314323"/>
        </a:xfrm>
        <a:prstGeom prst="pie">
          <a:avLst>
            <a:gd name="adj1" fmla="val 5400000"/>
            <a:gd name="adj2" fmla="val 1620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984144B-99F7-45A2-AC9A-32527E4A1636}">
      <dsp:nvSpPr>
        <dsp:cNvPr id="0" name=""/>
        <dsp:cNvSpPr/>
      </dsp:nvSpPr>
      <dsp:spPr>
        <a:xfrm>
          <a:off x="1257299" y="1571626"/>
          <a:ext cx="5295900" cy="314323"/>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endParaRPr lang="en-US" sz="1400" kern="1200"/>
        </a:p>
      </dsp:txBody>
      <dsp:txXfrm>
        <a:off x="1257299" y="1571626"/>
        <a:ext cx="5295900" cy="31432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0899A-C848-472F-B5F2-CDCB8E427300}">
      <dsp:nvSpPr>
        <dsp:cNvPr id="0" name=""/>
        <dsp:cNvSpPr/>
      </dsp:nvSpPr>
      <dsp:spPr>
        <a:xfrm>
          <a:off x="0" y="0"/>
          <a:ext cx="1143000" cy="1143000"/>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E1874A6-936D-4D95-AF1C-97FC2C4DFB49}">
      <dsp:nvSpPr>
        <dsp:cNvPr id="0" name=""/>
        <dsp:cNvSpPr/>
      </dsp:nvSpPr>
      <dsp:spPr>
        <a:xfrm>
          <a:off x="571500" y="0"/>
          <a:ext cx="7658100" cy="1143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Sequence Package Analysis and Soft Computing</a:t>
          </a:r>
          <a:br>
            <a:rPr lang="en-US" sz="1800" kern="1200" dirty="0" smtClean="0"/>
          </a:br>
          <a:r>
            <a:rPr lang="en-US" sz="1800" i="1" kern="1200" dirty="0" smtClean="0"/>
            <a:t>Introducing a New Hybrid Method to Adjust to</a:t>
          </a:r>
          <a:br>
            <a:rPr lang="en-US" sz="1800" i="1" kern="1200" dirty="0" smtClean="0"/>
          </a:br>
          <a:r>
            <a:rPr lang="en-US" sz="1800" i="1" kern="1200" dirty="0" smtClean="0"/>
            <a:t> the Fluid and Dynamic Nature of Human Speech</a:t>
          </a:r>
          <a:br>
            <a:rPr lang="en-US" sz="1800" i="1" kern="1200" dirty="0" smtClean="0"/>
          </a:br>
          <a:endParaRPr lang="en-US" sz="1800" kern="1200" dirty="0"/>
        </a:p>
      </dsp:txBody>
      <dsp:txXfrm>
        <a:off x="571500" y="0"/>
        <a:ext cx="7658100" cy="114300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F1A7C-3580-403F-9997-BE4BA2F4EE4C}">
      <dsp:nvSpPr>
        <dsp:cNvPr id="0" name=""/>
        <dsp:cNvSpPr/>
      </dsp:nvSpPr>
      <dsp:spPr>
        <a:xfrm>
          <a:off x="1512371" y="0"/>
          <a:ext cx="4525963" cy="4525963"/>
        </a:xfrm>
        <a:prstGeom prst="triangl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4B81B34-B402-449C-8C62-52496F1248A6}">
      <dsp:nvSpPr>
        <dsp:cNvPr id="0" name=""/>
        <dsp:cNvSpPr/>
      </dsp:nvSpPr>
      <dsp:spPr>
        <a:xfrm>
          <a:off x="3775352" y="455027"/>
          <a:ext cx="2941875" cy="1071380"/>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Dialog Is Fluid and Dynamic (a sudden accretion of anger may transform a simple question into a rhetorical one; or a simple assessment into a sarcastic remark) –</a:t>
          </a:r>
          <a:r>
            <a:rPr lang="en-US" sz="1200" kern="1200" dirty="0" err="1" smtClean="0"/>
            <a:t>Neustein</a:t>
          </a:r>
          <a:endParaRPr lang="en-US" sz="1200" kern="1200" dirty="0"/>
        </a:p>
      </dsp:txBody>
      <dsp:txXfrm>
        <a:off x="3827652" y="507327"/>
        <a:ext cx="2837275" cy="966780"/>
      </dsp:txXfrm>
    </dsp:sp>
    <dsp:sp modelId="{A124329F-2601-49C4-8D0C-CBFD3C94DBD3}">
      <dsp:nvSpPr>
        <dsp:cNvPr id="0" name=""/>
        <dsp:cNvSpPr/>
      </dsp:nvSpPr>
      <dsp:spPr>
        <a:xfrm>
          <a:off x="3775352" y="1660330"/>
          <a:ext cx="2941875" cy="1071380"/>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Natural Language is Imprecise (perceptions are imprecise) –Zadeh</a:t>
          </a:r>
          <a:endParaRPr lang="en-US" sz="1200" kern="1200" dirty="0"/>
        </a:p>
      </dsp:txBody>
      <dsp:txXfrm>
        <a:off x="3827652" y="1712630"/>
        <a:ext cx="2837275" cy="966780"/>
      </dsp:txXfrm>
    </dsp:sp>
    <dsp:sp modelId="{3D897FEB-C378-44EF-A2D3-4DF07C51CBBB}">
      <dsp:nvSpPr>
        <dsp:cNvPr id="0" name=""/>
        <dsp:cNvSpPr/>
      </dsp:nvSpPr>
      <dsp:spPr>
        <a:xfrm>
          <a:off x="3775352" y="2865632"/>
          <a:ext cx="2941875" cy="1071380"/>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Natural Language is characterized by </a:t>
          </a:r>
          <a:r>
            <a:rPr lang="en-US" sz="1200" i="1" kern="1200" dirty="0" smtClean="0"/>
            <a:t>Partiality</a:t>
          </a:r>
          <a:r>
            <a:rPr lang="en-US" sz="1200" kern="1200" dirty="0" smtClean="0"/>
            <a:t> (not bivalent – not true/not false –  but a matter of “degree”): Partial Truth, Partial Certainty, etc. – Zadeh</a:t>
          </a:r>
          <a:endParaRPr lang="en-US" sz="1200" kern="1200" dirty="0"/>
        </a:p>
      </dsp:txBody>
      <dsp:txXfrm>
        <a:off x="3827652" y="2917932"/>
        <a:ext cx="2837275" cy="966780"/>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18326-4C9C-4FB4-8E0B-21E2AEBDFDC0}">
      <dsp:nvSpPr>
        <dsp:cNvPr id="0" name=""/>
        <dsp:cNvSpPr/>
      </dsp:nvSpPr>
      <dsp:spPr>
        <a:xfrm>
          <a:off x="0" y="145"/>
          <a:ext cx="8229600" cy="1447509"/>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smtClean="0"/>
            <a:t>What Does Sequence Package Analysis (SPA) Have in common with Precisiated Natural Language (PNL)?</a:t>
          </a:r>
          <a:br>
            <a:rPr lang="en-US" sz="2800" kern="1200" dirty="0" smtClean="0"/>
          </a:br>
          <a:r>
            <a:rPr lang="en-US" sz="2000" kern="1200" dirty="0" smtClean="0"/>
            <a:t/>
          </a:r>
          <a:br>
            <a:rPr lang="en-US" sz="2000" kern="1200" dirty="0" smtClean="0"/>
          </a:br>
          <a:endParaRPr lang="en-US" sz="2000" kern="1200" dirty="0"/>
        </a:p>
      </dsp:txBody>
      <dsp:txXfrm>
        <a:off x="70662" y="70807"/>
        <a:ext cx="8088276" cy="1306185"/>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32EF0-4804-40D1-9C90-5BD6AE295AA3}">
      <dsp:nvSpPr>
        <dsp:cNvPr id="0" name=""/>
        <dsp:cNvSpPr/>
      </dsp:nvSpPr>
      <dsp:spPr>
        <a:xfrm>
          <a:off x="7233" y="1097594"/>
          <a:ext cx="2161877" cy="23307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Both SPA and PNL approaches to natural language abandon bivalent logic – a logic in which shading of or “degree” of truth is not allowed;</a:t>
          </a:r>
          <a:endParaRPr lang="en-US" sz="1800" kern="1200" dirty="0"/>
        </a:p>
      </dsp:txBody>
      <dsp:txXfrm>
        <a:off x="70552" y="1160913"/>
        <a:ext cx="2035239" cy="2204136"/>
      </dsp:txXfrm>
    </dsp:sp>
    <dsp:sp modelId="{E42BA514-CAAF-449F-8591-7C6A510F20AE}">
      <dsp:nvSpPr>
        <dsp:cNvPr id="0" name=""/>
        <dsp:cNvSpPr/>
      </dsp:nvSpPr>
      <dsp:spPr>
        <a:xfrm>
          <a:off x="2385298"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385298" y="2102137"/>
        <a:ext cx="320822" cy="321687"/>
      </dsp:txXfrm>
    </dsp:sp>
    <dsp:sp modelId="{B0781778-83A1-45F0-A00A-809C62D60C3B}">
      <dsp:nvSpPr>
        <dsp:cNvPr id="0" name=""/>
        <dsp:cNvSpPr/>
      </dsp:nvSpPr>
      <dsp:spPr>
        <a:xfrm>
          <a:off x="3033861" y="1097594"/>
          <a:ext cx="2161877" cy="23307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Both SPA and PNL exploit the imprecision of natural language to transform it into a precise formal construct;</a:t>
          </a:r>
          <a:endParaRPr lang="en-US" sz="1800" kern="1200"/>
        </a:p>
      </dsp:txBody>
      <dsp:txXfrm>
        <a:off x="3097180" y="1160913"/>
        <a:ext cx="2035239" cy="2204136"/>
      </dsp:txXfrm>
    </dsp:sp>
    <dsp:sp modelId="{42ED4E93-A491-4665-8C8A-E705286E6A57}">
      <dsp:nvSpPr>
        <dsp:cNvPr id="0" name=""/>
        <dsp:cNvSpPr/>
      </dsp:nvSpPr>
      <dsp:spPr>
        <a:xfrm>
          <a:off x="5411926"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411926" y="2102137"/>
        <a:ext cx="320822" cy="321687"/>
      </dsp:txXfrm>
    </dsp:sp>
    <dsp:sp modelId="{9C0A24F0-B56B-4E9B-AEFE-8945B3A638B6}">
      <dsp:nvSpPr>
        <dsp:cNvPr id="0" name=""/>
        <dsp:cNvSpPr/>
      </dsp:nvSpPr>
      <dsp:spPr>
        <a:xfrm>
          <a:off x="6060489" y="1097594"/>
          <a:ext cx="2161877" cy="23307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Both SPA and PNL achieve tractability, robustness and low solution cost in real-world problems.</a:t>
          </a:r>
          <a:endParaRPr lang="en-US" sz="1800" kern="1200"/>
        </a:p>
      </dsp:txBody>
      <dsp:txXfrm>
        <a:off x="6123808" y="1160913"/>
        <a:ext cx="2035239" cy="2204136"/>
      </dsp:txXfrm>
    </dsp:sp>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DEA62-F1BF-4078-9D7E-989A8D49312C}">
      <dsp:nvSpPr>
        <dsp:cNvPr id="0" name=""/>
        <dsp:cNvSpPr/>
      </dsp:nvSpPr>
      <dsp:spPr>
        <a:xfrm>
          <a:off x="0" y="14580"/>
          <a:ext cx="8229600" cy="11138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smtClean="0"/>
            <a:t>TRANSFORMING IMPRECISION INTO FORMAL CONSTRUCTS</a:t>
          </a:r>
          <a:endParaRPr lang="en-US" sz="2800" kern="1200" dirty="0"/>
        </a:p>
      </dsp:txBody>
      <dsp:txXfrm>
        <a:off x="54373" y="68953"/>
        <a:ext cx="8120854" cy="10050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A1DF2A-57CE-4E68-A692-A4085C104724}">
      <dsp:nvSpPr>
        <dsp:cNvPr id="0" name=""/>
        <dsp:cNvSpPr/>
      </dsp:nvSpPr>
      <dsp:spPr>
        <a:xfrm>
          <a:off x="242023" y="12310"/>
          <a:ext cx="4501341" cy="450134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kern="1200" dirty="0" smtClean="0"/>
            <a:t>In PNL, precisiation is accomplished through translation into what is termed a precisiation language: known as a generalized-constraint language (GCL) – a language whose elements are so-called generalized constraints and their combinations (Zadeh);</a:t>
          </a:r>
          <a:endParaRPr lang="en-US" sz="2000" kern="1200" dirty="0"/>
        </a:p>
      </dsp:txBody>
      <dsp:txXfrm>
        <a:off x="870589" y="543115"/>
        <a:ext cx="2595368" cy="3439731"/>
      </dsp:txXfrm>
    </dsp:sp>
    <dsp:sp modelId="{CAF52BC8-13FE-48C1-A76F-977B1AE0C42A}">
      <dsp:nvSpPr>
        <dsp:cNvPr id="0" name=""/>
        <dsp:cNvSpPr/>
      </dsp:nvSpPr>
      <dsp:spPr>
        <a:xfrm>
          <a:off x="3486234" y="12310"/>
          <a:ext cx="4501341" cy="450134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kern="1200" dirty="0" smtClean="0"/>
            <a:t>In SPA, precision is achieved through the interpolation of sequence package information – using a novel POS (part of speech) tagging program – into the speech engine’s output stream (</a:t>
          </a:r>
          <a:r>
            <a:rPr lang="en-US" sz="2000" kern="1200" dirty="0" err="1" smtClean="0"/>
            <a:t>Neustein</a:t>
          </a:r>
          <a:r>
            <a:rPr lang="en-US" sz="2000" kern="1200" dirty="0" smtClean="0"/>
            <a:t>).</a:t>
          </a:r>
          <a:endParaRPr lang="en-US" sz="2000" kern="1200" dirty="0"/>
        </a:p>
      </dsp:txBody>
      <dsp:txXfrm>
        <a:off x="4763642" y="543115"/>
        <a:ext cx="2595368" cy="343973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3281D-4983-4624-99C3-91EAEEC94CC6}">
      <dsp:nvSpPr>
        <dsp:cNvPr id="0" name=""/>
        <dsp:cNvSpPr/>
      </dsp:nvSpPr>
      <dsp:spPr>
        <a:xfrm>
          <a:off x="4018" y="0"/>
          <a:ext cx="8221563" cy="1143000"/>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dirty="0" smtClean="0"/>
            <a:t>Why is SPA a Complementary Hybrid Method in Soft Computing?</a:t>
          </a:r>
          <a:endParaRPr lang="en-US" sz="3000" kern="1200" dirty="0"/>
        </a:p>
      </dsp:txBody>
      <dsp:txXfrm>
        <a:off x="37495" y="33477"/>
        <a:ext cx="8154609" cy="107604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9.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BCE6F2-F74B-41BE-B1CF-47BA323E39ED}" type="datetimeFigureOut">
              <a:rPr lang="en-US" smtClean="0"/>
              <a:t>2/22/2012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84407B-E858-4BB3-BF54-DC9976FD6813}" type="slidenum">
              <a:rPr lang="en-US" smtClean="0"/>
              <a:t>‹#›</a:t>
            </a:fld>
            <a:endParaRPr lang="en-US"/>
          </a:p>
        </p:txBody>
      </p:sp>
    </p:spTree>
    <p:extLst>
      <p:ext uri="{BB962C8B-B14F-4D97-AF65-F5344CB8AC3E}">
        <p14:creationId xmlns:p14="http://schemas.microsoft.com/office/powerpoint/2010/main" val="282112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B2D29D-9874-4406-8562-C67835E9AA83}" type="slidenum">
              <a:rPr lang="en-US"/>
              <a:pPr/>
              <a:t>33</a:t>
            </a:fld>
            <a:endParaRPr lang="en-US"/>
          </a:p>
        </p:txBody>
      </p:sp>
      <p:sp>
        <p:nvSpPr>
          <p:cNvPr id="6146" name="Rectangle 2"/>
          <p:cNvSpPr>
            <a:spLocks noGrp="1" noRot="1" noChangeAspect="1" noChangeArrowheads="1" noTextEdit="1"/>
          </p:cNvSpPr>
          <p:nvPr>
            <p:ph type="sldImg"/>
          </p:nvPr>
        </p:nvSpPr>
        <p:spPr>
          <a:xfrm>
            <a:off x="1144588" y="685800"/>
            <a:ext cx="4572000" cy="3429000"/>
          </a:xfrm>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FA0250-D23C-484F-8C41-022DEFC30EF8}"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4A186-8B40-4231-8154-CAEC17F744B0}" type="slidenum">
              <a:rPr lang="en-US" smtClean="0"/>
              <a:t>‹#›</a:t>
            </a:fld>
            <a:endParaRPr lang="en-US"/>
          </a:p>
        </p:txBody>
      </p:sp>
    </p:spTree>
    <p:extLst>
      <p:ext uri="{BB962C8B-B14F-4D97-AF65-F5344CB8AC3E}">
        <p14:creationId xmlns:p14="http://schemas.microsoft.com/office/powerpoint/2010/main" val="1706292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FA0250-D23C-484F-8C41-022DEFC30EF8}"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4A186-8B40-4231-8154-CAEC17F744B0}" type="slidenum">
              <a:rPr lang="en-US" smtClean="0"/>
              <a:t>‹#›</a:t>
            </a:fld>
            <a:endParaRPr lang="en-US"/>
          </a:p>
        </p:txBody>
      </p:sp>
    </p:spTree>
    <p:extLst>
      <p:ext uri="{BB962C8B-B14F-4D97-AF65-F5344CB8AC3E}">
        <p14:creationId xmlns:p14="http://schemas.microsoft.com/office/powerpoint/2010/main" val="3307538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FA0250-D23C-484F-8C41-022DEFC30EF8}"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4A186-8B40-4231-8154-CAEC17F744B0}" type="slidenum">
              <a:rPr lang="en-US" smtClean="0"/>
              <a:t>‹#›</a:t>
            </a:fld>
            <a:endParaRPr lang="en-US"/>
          </a:p>
        </p:txBody>
      </p:sp>
    </p:spTree>
    <p:extLst>
      <p:ext uri="{BB962C8B-B14F-4D97-AF65-F5344CB8AC3E}">
        <p14:creationId xmlns:p14="http://schemas.microsoft.com/office/powerpoint/2010/main" val="19008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FA0250-D23C-484F-8C41-022DEFC30EF8}"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4A186-8B40-4231-8154-CAEC17F744B0}" type="slidenum">
              <a:rPr lang="en-US" smtClean="0"/>
              <a:t>‹#›</a:t>
            </a:fld>
            <a:endParaRPr lang="en-US"/>
          </a:p>
        </p:txBody>
      </p:sp>
    </p:spTree>
    <p:extLst>
      <p:ext uri="{BB962C8B-B14F-4D97-AF65-F5344CB8AC3E}">
        <p14:creationId xmlns:p14="http://schemas.microsoft.com/office/powerpoint/2010/main" val="781243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FA0250-D23C-484F-8C41-022DEFC30EF8}"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4A186-8B40-4231-8154-CAEC17F744B0}" type="slidenum">
              <a:rPr lang="en-US" smtClean="0"/>
              <a:t>‹#›</a:t>
            </a:fld>
            <a:endParaRPr lang="en-US"/>
          </a:p>
        </p:txBody>
      </p:sp>
    </p:spTree>
    <p:extLst>
      <p:ext uri="{BB962C8B-B14F-4D97-AF65-F5344CB8AC3E}">
        <p14:creationId xmlns:p14="http://schemas.microsoft.com/office/powerpoint/2010/main" val="2129140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FA0250-D23C-484F-8C41-022DEFC30EF8}" type="datetimeFigureOut">
              <a:rPr lang="en-US" smtClean="0"/>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4A186-8B40-4231-8154-CAEC17F744B0}" type="slidenum">
              <a:rPr lang="en-US" smtClean="0"/>
              <a:t>‹#›</a:t>
            </a:fld>
            <a:endParaRPr lang="en-US"/>
          </a:p>
        </p:txBody>
      </p:sp>
    </p:spTree>
    <p:extLst>
      <p:ext uri="{BB962C8B-B14F-4D97-AF65-F5344CB8AC3E}">
        <p14:creationId xmlns:p14="http://schemas.microsoft.com/office/powerpoint/2010/main" val="2063441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FA0250-D23C-484F-8C41-022DEFC30EF8}" type="datetimeFigureOut">
              <a:rPr lang="en-US" smtClean="0"/>
              <a:t>2/22/2012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B4A186-8B40-4231-8154-CAEC17F744B0}" type="slidenum">
              <a:rPr lang="en-US" smtClean="0"/>
              <a:t>‹#›</a:t>
            </a:fld>
            <a:endParaRPr lang="en-US"/>
          </a:p>
        </p:txBody>
      </p:sp>
    </p:spTree>
    <p:extLst>
      <p:ext uri="{BB962C8B-B14F-4D97-AF65-F5344CB8AC3E}">
        <p14:creationId xmlns:p14="http://schemas.microsoft.com/office/powerpoint/2010/main" val="57412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FA0250-D23C-484F-8C41-022DEFC30EF8}" type="datetimeFigureOut">
              <a:rPr lang="en-US" smtClean="0"/>
              <a:t>2/22/2012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B4A186-8B40-4231-8154-CAEC17F744B0}" type="slidenum">
              <a:rPr lang="en-US" smtClean="0"/>
              <a:t>‹#›</a:t>
            </a:fld>
            <a:endParaRPr lang="en-US"/>
          </a:p>
        </p:txBody>
      </p:sp>
    </p:spTree>
    <p:extLst>
      <p:ext uri="{BB962C8B-B14F-4D97-AF65-F5344CB8AC3E}">
        <p14:creationId xmlns:p14="http://schemas.microsoft.com/office/powerpoint/2010/main" val="121765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A0250-D23C-484F-8C41-022DEFC30EF8}" type="datetimeFigureOut">
              <a:rPr lang="en-US" smtClean="0"/>
              <a:t>2/22/2012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B4A186-8B40-4231-8154-CAEC17F744B0}" type="slidenum">
              <a:rPr lang="en-US" smtClean="0"/>
              <a:t>‹#›</a:t>
            </a:fld>
            <a:endParaRPr lang="en-US"/>
          </a:p>
        </p:txBody>
      </p:sp>
    </p:spTree>
    <p:extLst>
      <p:ext uri="{BB962C8B-B14F-4D97-AF65-F5344CB8AC3E}">
        <p14:creationId xmlns:p14="http://schemas.microsoft.com/office/powerpoint/2010/main" val="296428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FA0250-D23C-484F-8C41-022DEFC30EF8}" type="datetimeFigureOut">
              <a:rPr lang="en-US" smtClean="0"/>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4A186-8B40-4231-8154-CAEC17F744B0}" type="slidenum">
              <a:rPr lang="en-US" smtClean="0"/>
              <a:t>‹#›</a:t>
            </a:fld>
            <a:endParaRPr lang="en-US"/>
          </a:p>
        </p:txBody>
      </p:sp>
    </p:spTree>
    <p:extLst>
      <p:ext uri="{BB962C8B-B14F-4D97-AF65-F5344CB8AC3E}">
        <p14:creationId xmlns:p14="http://schemas.microsoft.com/office/powerpoint/2010/main" val="8293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FA0250-D23C-484F-8C41-022DEFC30EF8}" type="datetimeFigureOut">
              <a:rPr lang="en-US" smtClean="0"/>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4A186-8B40-4231-8154-CAEC17F744B0}" type="slidenum">
              <a:rPr lang="en-US" smtClean="0"/>
              <a:t>‹#›</a:t>
            </a:fld>
            <a:endParaRPr lang="en-US"/>
          </a:p>
        </p:txBody>
      </p:sp>
    </p:spTree>
    <p:extLst>
      <p:ext uri="{BB962C8B-B14F-4D97-AF65-F5344CB8AC3E}">
        <p14:creationId xmlns:p14="http://schemas.microsoft.com/office/powerpoint/2010/main" val="421669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A0250-D23C-484F-8C41-022DEFC30EF8}" type="datetimeFigureOut">
              <a:rPr lang="en-US" smtClean="0"/>
              <a:t>2/22/2012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B4A186-8B40-4231-8154-CAEC17F744B0}" type="slidenum">
              <a:rPr lang="en-US" smtClean="0"/>
              <a:t>‹#›</a:t>
            </a:fld>
            <a:endParaRPr lang="en-US"/>
          </a:p>
        </p:txBody>
      </p:sp>
    </p:spTree>
    <p:extLst>
      <p:ext uri="{BB962C8B-B14F-4D97-AF65-F5344CB8AC3E}">
        <p14:creationId xmlns:p14="http://schemas.microsoft.com/office/powerpoint/2010/main" val="1101649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6.xml"/><Relationship Id="rId3" Type="http://schemas.openxmlformats.org/officeDocument/2006/relationships/diagramLayout" Target="../diagrams/layout25.xml"/><Relationship Id="rId7" Type="http://schemas.openxmlformats.org/officeDocument/2006/relationships/diagramData" Target="../diagrams/data26.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0" Type="http://schemas.openxmlformats.org/officeDocument/2006/relationships/diagramColors" Target="../diagrams/colors26.xml"/><Relationship Id="rId4" Type="http://schemas.openxmlformats.org/officeDocument/2006/relationships/diagramQuickStyle" Target="../diagrams/quickStyle25.xml"/><Relationship Id="rId9" Type="http://schemas.openxmlformats.org/officeDocument/2006/relationships/diagramQuickStyle" Target="../diagrams/quickStyle26.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8.xml"/><Relationship Id="rId3" Type="http://schemas.openxmlformats.org/officeDocument/2006/relationships/diagramLayout" Target="../diagrams/layout27.xml"/><Relationship Id="rId7" Type="http://schemas.openxmlformats.org/officeDocument/2006/relationships/diagramData" Target="../diagrams/data28.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11" Type="http://schemas.microsoft.com/office/2007/relationships/diagramDrawing" Target="../diagrams/drawing28.xml"/><Relationship Id="rId5" Type="http://schemas.openxmlformats.org/officeDocument/2006/relationships/diagramColors" Target="../diagrams/colors27.xml"/><Relationship Id="rId10" Type="http://schemas.openxmlformats.org/officeDocument/2006/relationships/diagramColors" Target="../diagrams/colors28.xml"/><Relationship Id="rId4" Type="http://schemas.openxmlformats.org/officeDocument/2006/relationships/diagramQuickStyle" Target="../diagrams/quickStyle27.xml"/><Relationship Id="rId9" Type="http://schemas.openxmlformats.org/officeDocument/2006/relationships/diagramQuickStyle" Target="../diagrams/quickStyle28.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30.xml"/><Relationship Id="rId3" Type="http://schemas.openxmlformats.org/officeDocument/2006/relationships/diagramLayout" Target="../diagrams/layout29.xml"/><Relationship Id="rId7" Type="http://schemas.openxmlformats.org/officeDocument/2006/relationships/diagramData" Target="../diagrams/data30.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0" Type="http://schemas.openxmlformats.org/officeDocument/2006/relationships/diagramColors" Target="../diagrams/colors30.xml"/><Relationship Id="rId4" Type="http://schemas.openxmlformats.org/officeDocument/2006/relationships/diagramQuickStyle" Target="../diagrams/quickStyle29.xml"/><Relationship Id="rId9" Type="http://schemas.openxmlformats.org/officeDocument/2006/relationships/diagramQuickStyle" Target="../diagrams/quickStyle30.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32.xml"/><Relationship Id="rId3" Type="http://schemas.openxmlformats.org/officeDocument/2006/relationships/diagramLayout" Target="../diagrams/layout31.xml"/><Relationship Id="rId7" Type="http://schemas.openxmlformats.org/officeDocument/2006/relationships/diagramData" Target="../diagrams/data32.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35.xml"/><Relationship Id="rId3" Type="http://schemas.openxmlformats.org/officeDocument/2006/relationships/diagramLayout" Target="../diagrams/layout34.xml"/><Relationship Id="rId7" Type="http://schemas.openxmlformats.org/officeDocument/2006/relationships/diagramData" Target="../diagrams/data35.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11" Type="http://schemas.microsoft.com/office/2007/relationships/diagramDrawing" Target="../diagrams/drawing35.xml"/><Relationship Id="rId5" Type="http://schemas.openxmlformats.org/officeDocument/2006/relationships/diagramColors" Target="../diagrams/colors34.xml"/><Relationship Id="rId10" Type="http://schemas.openxmlformats.org/officeDocument/2006/relationships/diagramColors" Target="../diagrams/colors35.xml"/><Relationship Id="rId4" Type="http://schemas.openxmlformats.org/officeDocument/2006/relationships/diagramQuickStyle" Target="../diagrams/quickStyle34.xml"/><Relationship Id="rId9" Type="http://schemas.openxmlformats.org/officeDocument/2006/relationships/diagramQuickStyle" Target="../diagrams/quickStyle35.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7.xml"/><Relationship Id="rId3" Type="http://schemas.openxmlformats.org/officeDocument/2006/relationships/diagramLayout" Target="../diagrams/layout36.xml"/><Relationship Id="rId7" Type="http://schemas.openxmlformats.org/officeDocument/2006/relationships/diagramData" Target="../diagrams/data37.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11" Type="http://schemas.microsoft.com/office/2007/relationships/diagramDrawing" Target="../diagrams/drawing37.xml"/><Relationship Id="rId5" Type="http://schemas.openxmlformats.org/officeDocument/2006/relationships/diagramColors" Target="../diagrams/colors36.xml"/><Relationship Id="rId10" Type="http://schemas.openxmlformats.org/officeDocument/2006/relationships/diagramColors" Target="../diagrams/colors37.xml"/><Relationship Id="rId4" Type="http://schemas.openxmlformats.org/officeDocument/2006/relationships/diagramQuickStyle" Target="../diagrams/quickStyle36.xml"/><Relationship Id="rId9" Type="http://schemas.openxmlformats.org/officeDocument/2006/relationships/diagramQuickStyle" Target="../diagrams/quickStyle3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39.xml"/><Relationship Id="rId3" Type="http://schemas.openxmlformats.org/officeDocument/2006/relationships/diagramLayout" Target="../diagrams/layout38.xml"/><Relationship Id="rId7" Type="http://schemas.openxmlformats.org/officeDocument/2006/relationships/diagramData" Target="../diagrams/data39.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11" Type="http://schemas.microsoft.com/office/2007/relationships/diagramDrawing" Target="../diagrams/drawing39.xml"/><Relationship Id="rId5" Type="http://schemas.openxmlformats.org/officeDocument/2006/relationships/diagramColors" Target="../diagrams/colors38.xml"/><Relationship Id="rId10" Type="http://schemas.openxmlformats.org/officeDocument/2006/relationships/diagramColors" Target="../diagrams/colors39.xml"/><Relationship Id="rId4" Type="http://schemas.openxmlformats.org/officeDocument/2006/relationships/diagramQuickStyle" Target="../diagrams/quickStyle38.xml"/><Relationship Id="rId9" Type="http://schemas.openxmlformats.org/officeDocument/2006/relationships/diagramQuickStyle" Target="../diagrams/quickStyle39.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41.xml"/><Relationship Id="rId3" Type="http://schemas.openxmlformats.org/officeDocument/2006/relationships/diagramLayout" Target="../diagrams/layout40.xml"/><Relationship Id="rId7" Type="http://schemas.openxmlformats.org/officeDocument/2006/relationships/diagramData" Target="../diagrams/data41.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11" Type="http://schemas.microsoft.com/office/2007/relationships/diagramDrawing" Target="../diagrams/drawing41.xml"/><Relationship Id="rId5" Type="http://schemas.openxmlformats.org/officeDocument/2006/relationships/diagramColors" Target="../diagrams/colors40.xml"/><Relationship Id="rId10" Type="http://schemas.openxmlformats.org/officeDocument/2006/relationships/diagramColors" Target="../diagrams/colors41.xml"/><Relationship Id="rId4" Type="http://schemas.openxmlformats.org/officeDocument/2006/relationships/diagramQuickStyle" Target="../diagrams/quickStyle40.xml"/><Relationship Id="rId9" Type="http://schemas.openxmlformats.org/officeDocument/2006/relationships/diagramQuickStyle" Target="../diagrams/quickStyle41.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43.xml"/><Relationship Id="rId3" Type="http://schemas.openxmlformats.org/officeDocument/2006/relationships/diagramLayout" Target="../diagrams/layout42.xml"/><Relationship Id="rId7" Type="http://schemas.openxmlformats.org/officeDocument/2006/relationships/diagramData" Target="../diagrams/data43.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11" Type="http://schemas.microsoft.com/office/2007/relationships/diagramDrawing" Target="../diagrams/drawing43.xml"/><Relationship Id="rId5" Type="http://schemas.openxmlformats.org/officeDocument/2006/relationships/diagramColors" Target="../diagrams/colors42.xml"/><Relationship Id="rId10" Type="http://schemas.openxmlformats.org/officeDocument/2006/relationships/diagramColors" Target="../diagrams/colors43.xml"/><Relationship Id="rId4" Type="http://schemas.openxmlformats.org/officeDocument/2006/relationships/diagramQuickStyle" Target="../diagrams/quickStyle42.xml"/><Relationship Id="rId9" Type="http://schemas.openxmlformats.org/officeDocument/2006/relationships/diagramQuickStyle" Target="../diagrams/quickStyle43.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45.xml"/><Relationship Id="rId3" Type="http://schemas.openxmlformats.org/officeDocument/2006/relationships/diagramLayout" Target="../diagrams/layout44.xml"/><Relationship Id="rId7" Type="http://schemas.openxmlformats.org/officeDocument/2006/relationships/diagramData" Target="../diagrams/data45.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11" Type="http://schemas.microsoft.com/office/2007/relationships/diagramDrawing" Target="../diagrams/drawing45.xml"/><Relationship Id="rId5" Type="http://schemas.openxmlformats.org/officeDocument/2006/relationships/diagramColors" Target="../diagrams/colors44.xml"/><Relationship Id="rId10" Type="http://schemas.openxmlformats.org/officeDocument/2006/relationships/diagramColors" Target="../diagrams/colors45.xml"/><Relationship Id="rId4" Type="http://schemas.openxmlformats.org/officeDocument/2006/relationships/diagramQuickStyle" Target="../diagrams/quickStyle44.xml"/><Relationship Id="rId9" Type="http://schemas.openxmlformats.org/officeDocument/2006/relationships/diagramQuickStyle" Target="../diagrams/quickStyle45.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47.xml"/><Relationship Id="rId3" Type="http://schemas.openxmlformats.org/officeDocument/2006/relationships/diagramLayout" Target="../diagrams/layout46.xml"/><Relationship Id="rId7" Type="http://schemas.openxmlformats.org/officeDocument/2006/relationships/diagramData" Target="../diagrams/data47.xml"/><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microsoft.com/office/2007/relationships/diagramDrawing" Target="../diagrams/drawing46.xml"/><Relationship Id="rId11" Type="http://schemas.microsoft.com/office/2007/relationships/diagramDrawing" Target="../diagrams/drawing47.xml"/><Relationship Id="rId5" Type="http://schemas.openxmlformats.org/officeDocument/2006/relationships/diagramColors" Target="../diagrams/colors46.xml"/><Relationship Id="rId10" Type="http://schemas.openxmlformats.org/officeDocument/2006/relationships/diagramColors" Target="../diagrams/colors47.xml"/><Relationship Id="rId4" Type="http://schemas.openxmlformats.org/officeDocument/2006/relationships/diagramQuickStyle" Target="../diagrams/quickStyle46.xml"/><Relationship Id="rId9" Type="http://schemas.openxmlformats.org/officeDocument/2006/relationships/diagramQuickStyle" Target="../diagrams/quickStyle47.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49.xml"/><Relationship Id="rId3" Type="http://schemas.openxmlformats.org/officeDocument/2006/relationships/diagramLayout" Target="../diagrams/layout48.xml"/><Relationship Id="rId7" Type="http://schemas.openxmlformats.org/officeDocument/2006/relationships/diagramData" Target="../diagrams/data49.xml"/><Relationship Id="rId2" Type="http://schemas.openxmlformats.org/officeDocument/2006/relationships/diagramData" Target="../diagrams/data48.xml"/><Relationship Id="rId1" Type="http://schemas.openxmlformats.org/officeDocument/2006/relationships/slideLayout" Target="../slideLayouts/slideLayout2.xml"/><Relationship Id="rId6" Type="http://schemas.microsoft.com/office/2007/relationships/diagramDrawing" Target="../diagrams/drawing48.xml"/><Relationship Id="rId11" Type="http://schemas.microsoft.com/office/2007/relationships/diagramDrawing" Target="../diagrams/drawing49.xml"/><Relationship Id="rId5" Type="http://schemas.openxmlformats.org/officeDocument/2006/relationships/diagramColors" Target="../diagrams/colors48.xml"/><Relationship Id="rId10" Type="http://schemas.openxmlformats.org/officeDocument/2006/relationships/diagramColors" Target="../diagrams/colors49.xml"/><Relationship Id="rId4" Type="http://schemas.openxmlformats.org/officeDocument/2006/relationships/diagramQuickStyle" Target="../diagrams/quickStyle48.xml"/><Relationship Id="rId9" Type="http://schemas.openxmlformats.org/officeDocument/2006/relationships/diagramQuickStyle" Target="../diagrams/quickStyle49.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51.xml"/><Relationship Id="rId3" Type="http://schemas.openxmlformats.org/officeDocument/2006/relationships/diagramLayout" Target="../diagrams/layout50.xml"/><Relationship Id="rId7" Type="http://schemas.openxmlformats.org/officeDocument/2006/relationships/diagramData" Target="../diagrams/data51.xml"/><Relationship Id="rId2" Type="http://schemas.openxmlformats.org/officeDocument/2006/relationships/diagramData" Target="../diagrams/data50.xml"/><Relationship Id="rId1" Type="http://schemas.openxmlformats.org/officeDocument/2006/relationships/slideLayout" Target="../slideLayouts/slideLayout2.xml"/><Relationship Id="rId6" Type="http://schemas.microsoft.com/office/2007/relationships/diagramDrawing" Target="../diagrams/drawing50.xml"/><Relationship Id="rId11" Type="http://schemas.microsoft.com/office/2007/relationships/diagramDrawing" Target="../diagrams/drawing51.xml"/><Relationship Id="rId5" Type="http://schemas.openxmlformats.org/officeDocument/2006/relationships/diagramColors" Target="../diagrams/colors50.xml"/><Relationship Id="rId10" Type="http://schemas.openxmlformats.org/officeDocument/2006/relationships/diagramColors" Target="../diagrams/colors51.xml"/><Relationship Id="rId4" Type="http://schemas.openxmlformats.org/officeDocument/2006/relationships/diagramQuickStyle" Target="../diagrams/quickStyle50.xml"/><Relationship Id="rId9" Type="http://schemas.openxmlformats.org/officeDocument/2006/relationships/diagramQuickStyle" Target="../diagrams/quickStyle51.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53.xml"/><Relationship Id="rId3" Type="http://schemas.openxmlformats.org/officeDocument/2006/relationships/diagramLayout" Target="../diagrams/layout52.xml"/><Relationship Id="rId7" Type="http://schemas.openxmlformats.org/officeDocument/2006/relationships/diagramData" Target="../diagrams/data53.xml"/><Relationship Id="rId2" Type="http://schemas.openxmlformats.org/officeDocument/2006/relationships/diagramData" Target="../diagrams/data52.xml"/><Relationship Id="rId1" Type="http://schemas.openxmlformats.org/officeDocument/2006/relationships/slideLayout" Target="../slideLayouts/slideLayout2.xml"/><Relationship Id="rId6" Type="http://schemas.microsoft.com/office/2007/relationships/diagramDrawing" Target="../diagrams/drawing52.xml"/><Relationship Id="rId11" Type="http://schemas.microsoft.com/office/2007/relationships/diagramDrawing" Target="../diagrams/drawing53.xml"/><Relationship Id="rId5" Type="http://schemas.openxmlformats.org/officeDocument/2006/relationships/diagramColors" Target="../diagrams/colors52.xml"/><Relationship Id="rId10" Type="http://schemas.openxmlformats.org/officeDocument/2006/relationships/diagramColors" Target="../diagrams/colors53.xml"/><Relationship Id="rId4" Type="http://schemas.openxmlformats.org/officeDocument/2006/relationships/diagramQuickStyle" Target="../diagrams/quickStyle52.xml"/><Relationship Id="rId9" Type="http://schemas.openxmlformats.org/officeDocument/2006/relationships/diagramQuickStyle" Target="../diagrams/quickStyle53.xml"/></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55.xml"/><Relationship Id="rId3" Type="http://schemas.openxmlformats.org/officeDocument/2006/relationships/diagramLayout" Target="../diagrams/layout54.xml"/><Relationship Id="rId7" Type="http://schemas.openxmlformats.org/officeDocument/2006/relationships/diagramData" Target="../diagrams/data55.xml"/><Relationship Id="rId2" Type="http://schemas.openxmlformats.org/officeDocument/2006/relationships/diagramData" Target="../diagrams/data54.xml"/><Relationship Id="rId1" Type="http://schemas.openxmlformats.org/officeDocument/2006/relationships/slideLayout" Target="../slideLayouts/slideLayout2.xml"/><Relationship Id="rId6" Type="http://schemas.microsoft.com/office/2007/relationships/diagramDrawing" Target="../diagrams/drawing54.xml"/><Relationship Id="rId11" Type="http://schemas.microsoft.com/office/2007/relationships/diagramDrawing" Target="../diagrams/drawing55.xml"/><Relationship Id="rId5" Type="http://schemas.openxmlformats.org/officeDocument/2006/relationships/diagramColors" Target="../diagrams/colors54.xml"/><Relationship Id="rId10" Type="http://schemas.openxmlformats.org/officeDocument/2006/relationships/diagramColors" Target="../diagrams/colors55.xml"/><Relationship Id="rId4" Type="http://schemas.openxmlformats.org/officeDocument/2006/relationships/diagramQuickStyle" Target="../diagrams/quickStyle54.xml"/><Relationship Id="rId9" Type="http://schemas.openxmlformats.org/officeDocument/2006/relationships/diagramQuickStyle" Target="../diagrams/quickStyle55.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57.xml"/><Relationship Id="rId3" Type="http://schemas.openxmlformats.org/officeDocument/2006/relationships/diagramLayout" Target="../diagrams/layout56.xml"/><Relationship Id="rId7" Type="http://schemas.openxmlformats.org/officeDocument/2006/relationships/diagramData" Target="../diagrams/data57.xml"/><Relationship Id="rId2" Type="http://schemas.openxmlformats.org/officeDocument/2006/relationships/diagramData" Target="../diagrams/data56.xml"/><Relationship Id="rId1" Type="http://schemas.openxmlformats.org/officeDocument/2006/relationships/slideLayout" Target="../slideLayouts/slideLayout2.xml"/><Relationship Id="rId6" Type="http://schemas.microsoft.com/office/2007/relationships/diagramDrawing" Target="../diagrams/drawing56.xml"/><Relationship Id="rId11" Type="http://schemas.microsoft.com/office/2007/relationships/diagramDrawing" Target="../diagrams/drawing57.xml"/><Relationship Id="rId5" Type="http://schemas.openxmlformats.org/officeDocument/2006/relationships/diagramColors" Target="../diagrams/colors56.xml"/><Relationship Id="rId10" Type="http://schemas.openxmlformats.org/officeDocument/2006/relationships/diagramColors" Target="../diagrams/colors57.xml"/><Relationship Id="rId4" Type="http://schemas.openxmlformats.org/officeDocument/2006/relationships/diagramQuickStyle" Target="../diagrams/quickStyle56.xml"/><Relationship Id="rId9" Type="http://schemas.openxmlformats.org/officeDocument/2006/relationships/diagramQuickStyle" Target="../diagrams/quickStyle57.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59.xml"/><Relationship Id="rId3" Type="http://schemas.openxmlformats.org/officeDocument/2006/relationships/diagramLayout" Target="../diagrams/layout58.xml"/><Relationship Id="rId7" Type="http://schemas.openxmlformats.org/officeDocument/2006/relationships/diagramData" Target="../diagrams/data59.xml"/><Relationship Id="rId2" Type="http://schemas.openxmlformats.org/officeDocument/2006/relationships/diagramData" Target="../diagrams/data58.xml"/><Relationship Id="rId1" Type="http://schemas.openxmlformats.org/officeDocument/2006/relationships/slideLayout" Target="../slideLayouts/slideLayout2.xml"/><Relationship Id="rId6" Type="http://schemas.microsoft.com/office/2007/relationships/diagramDrawing" Target="../diagrams/drawing58.xml"/><Relationship Id="rId11" Type="http://schemas.microsoft.com/office/2007/relationships/diagramDrawing" Target="../diagrams/drawing59.xml"/><Relationship Id="rId5" Type="http://schemas.openxmlformats.org/officeDocument/2006/relationships/diagramColors" Target="../diagrams/colors58.xml"/><Relationship Id="rId10" Type="http://schemas.openxmlformats.org/officeDocument/2006/relationships/diagramColors" Target="../diagrams/colors59.xml"/><Relationship Id="rId4" Type="http://schemas.openxmlformats.org/officeDocument/2006/relationships/diagramQuickStyle" Target="../diagrams/quickStyle58.xml"/><Relationship Id="rId9" Type="http://schemas.openxmlformats.org/officeDocument/2006/relationships/diagramQuickStyle" Target="../diagrams/quickStyle59.xml"/></Relationships>
</file>

<file path=ppt/slides/_rels/slide31.xml.rels><?xml version="1.0" encoding="UTF-8" standalone="yes"?>
<Relationships xmlns="http://schemas.openxmlformats.org/package/2006/relationships"><Relationship Id="rId8" Type="http://schemas.openxmlformats.org/officeDocument/2006/relationships/diagramLayout" Target="../diagrams/layout61.xml"/><Relationship Id="rId3" Type="http://schemas.openxmlformats.org/officeDocument/2006/relationships/diagramLayout" Target="../diagrams/layout60.xml"/><Relationship Id="rId7" Type="http://schemas.openxmlformats.org/officeDocument/2006/relationships/diagramData" Target="../diagrams/data61.xml"/><Relationship Id="rId2" Type="http://schemas.openxmlformats.org/officeDocument/2006/relationships/diagramData" Target="../diagrams/data60.xml"/><Relationship Id="rId1" Type="http://schemas.openxmlformats.org/officeDocument/2006/relationships/slideLayout" Target="../slideLayouts/slideLayout2.xml"/><Relationship Id="rId6" Type="http://schemas.microsoft.com/office/2007/relationships/diagramDrawing" Target="../diagrams/drawing60.xml"/><Relationship Id="rId11" Type="http://schemas.microsoft.com/office/2007/relationships/diagramDrawing" Target="../diagrams/drawing61.xml"/><Relationship Id="rId5" Type="http://schemas.openxmlformats.org/officeDocument/2006/relationships/diagramColors" Target="../diagrams/colors60.xml"/><Relationship Id="rId10" Type="http://schemas.openxmlformats.org/officeDocument/2006/relationships/diagramColors" Target="../diagrams/colors61.xml"/><Relationship Id="rId4" Type="http://schemas.openxmlformats.org/officeDocument/2006/relationships/diagramQuickStyle" Target="../diagrams/quickStyle60.xml"/><Relationship Id="rId9" Type="http://schemas.openxmlformats.org/officeDocument/2006/relationships/diagramQuickStyle" Target="../diagrams/quickStyle61.xml"/></Relationships>
</file>

<file path=ppt/slides/_rels/slide32.xml.rels><?xml version="1.0" encoding="UTF-8" standalone="yes"?>
<Relationships xmlns="http://schemas.openxmlformats.org/package/2006/relationships"><Relationship Id="rId8" Type="http://schemas.openxmlformats.org/officeDocument/2006/relationships/diagramLayout" Target="../diagrams/layout63.xml"/><Relationship Id="rId3" Type="http://schemas.openxmlformats.org/officeDocument/2006/relationships/diagramLayout" Target="../diagrams/layout62.xml"/><Relationship Id="rId7" Type="http://schemas.openxmlformats.org/officeDocument/2006/relationships/diagramData" Target="../diagrams/data63.xml"/><Relationship Id="rId2" Type="http://schemas.openxmlformats.org/officeDocument/2006/relationships/diagramData" Target="../diagrams/data62.xml"/><Relationship Id="rId1" Type="http://schemas.openxmlformats.org/officeDocument/2006/relationships/slideLayout" Target="../slideLayouts/slideLayout2.xml"/><Relationship Id="rId6" Type="http://schemas.microsoft.com/office/2007/relationships/diagramDrawing" Target="../diagrams/drawing62.xml"/><Relationship Id="rId11" Type="http://schemas.microsoft.com/office/2007/relationships/diagramDrawing" Target="../diagrams/drawing63.xml"/><Relationship Id="rId5" Type="http://schemas.openxmlformats.org/officeDocument/2006/relationships/diagramColors" Target="../diagrams/colors62.xml"/><Relationship Id="rId10" Type="http://schemas.openxmlformats.org/officeDocument/2006/relationships/diagramColors" Target="../diagrams/colors63.xml"/><Relationship Id="rId4" Type="http://schemas.openxmlformats.org/officeDocument/2006/relationships/diagramQuickStyle" Target="../diagrams/quickStyle62.xml"/><Relationship Id="rId9" Type="http://schemas.openxmlformats.org/officeDocument/2006/relationships/diagramQuickStyle" Target="../diagrams/quickStyle6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85630613"/>
              </p:ext>
            </p:extLst>
          </p:nvPr>
        </p:nvGraphicFramePr>
        <p:xfrm>
          <a:off x="685800" y="152400"/>
          <a:ext cx="7848600" cy="2762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extLst>
              <p:ext uri="{D42A27DB-BD31-4B8C-83A1-F6EECF244321}">
                <p14:modId xmlns:p14="http://schemas.microsoft.com/office/powerpoint/2010/main" val="3238595211"/>
              </p:ext>
            </p:extLst>
          </p:nvPr>
        </p:nvGraphicFramePr>
        <p:xfrm>
          <a:off x="1219200" y="3048000"/>
          <a:ext cx="6553200" cy="2514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97960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44983962"/>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34995959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67446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903524763"/>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64802392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90347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85572161"/>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Content Placeholder 1"/>
          <p:cNvGraphicFramePr>
            <a:graphicFrameLocks noGrp="1"/>
          </p:cNvGraphicFramePr>
          <p:nvPr>
            <p:ph idx="1"/>
            <p:extLst>
              <p:ext uri="{D42A27DB-BD31-4B8C-83A1-F6EECF244321}">
                <p14:modId xmlns:p14="http://schemas.microsoft.com/office/powerpoint/2010/main" val="338467556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31854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540943441"/>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97198584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67103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759577033"/>
              </p:ext>
            </p:extLst>
          </p:nvPr>
        </p:nvGraphicFramePr>
        <p:xfrm>
          <a:off x="381000" y="30480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72950019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01227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374938404"/>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322384896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25583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612842836"/>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3439645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52565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72658494"/>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normAutofit fontScale="62500" lnSpcReduction="20000"/>
          </a:bodyPr>
          <a:lstStyle/>
          <a:p>
            <a:pPr marL="0" indent="0">
              <a:buNone/>
            </a:pPr>
            <a:r>
              <a:rPr lang="en-US" i="1" dirty="0" smtClean="0">
                <a:solidFill>
                  <a:srgbClr val="FF0000"/>
                </a:solidFill>
              </a:rPr>
              <a:t>High Anger Level</a:t>
            </a:r>
            <a:endParaRPr lang="en-GB" i="1" dirty="0">
              <a:solidFill>
                <a:srgbClr val="FF0000"/>
              </a:solidFill>
            </a:endParaRPr>
          </a:p>
          <a:p>
            <a:pPr marL="0" indent="0">
              <a:buNone/>
            </a:pPr>
            <a:r>
              <a:rPr lang="en-GB" dirty="0" smtClean="0"/>
              <a:t>(Punctuation </a:t>
            </a:r>
            <a:r>
              <a:rPr lang="en-GB" dirty="0"/>
              <a:t>symbols </a:t>
            </a:r>
            <a:r>
              <a:rPr lang="en-GB" dirty="0" smtClean="0"/>
              <a:t>below are </a:t>
            </a:r>
            <a:r>
              <a:rPr lang="en-GB" dirty="0"/>
              <a:t>acoustic and not </a:t>
            </a:r>
            <a:r>
              <a:rPr lang="en-GB" dirty="0" smtClean="0"/>
              <a:t>grammatical: question </a:t>
            </a:r>
            <a:r>
              <a:rPr lang="en-GB" dirty="0"/>
              <a:t>marks appear mid-sentence to indicate an upward query at that location point in the dialog; </a:t>
            </a:r>
            <a:r>
              <a:rPr lang="en-GB" dirty="0" smtClean="0"/>
              <a:t>if </a:t>
            </a:r>
            <a:r>
              <a:rPr lang="en-GB" dirty="0"/>
              <a:t>inflection has risen an exclamatory marker is </a:t>
            </a:r>
            <a:r>
              <a:rPr lang="en-GB" dirty="0" smtClean="0"/>
              <a:t>used)</a:t>
            </a:r>
            <a:endParaRPr lang="en-US" dirty="0"/>
          </a:p>
          <a:p>
            <a:pPr marL="0" indent="0">
              <a:buNone/>
            </a:pPr>
            <a:endParaRPr lang="en-US" dirty="0"/>
          </a:p>
          <a:p>
            <a:r>
              <a:rPr lang="en-GB" dirty="0"/>
              <a:t>Caller: Absolutely unbelievable! What is your? name</a:t>
            </a:r>
            <a:endParaRPr lang="en-US" dirty="0"/>
          </a:p>
          <a:p>
            <a:r>
              <a:rPr lang="en-GB" dirty="0"/>
              <a:t>Agent: </a:t>
            </a:r>
            <a:r>
              <a:rPr lang="en-GB" dirty="0" err="1"/>
              <a:t>Mr.</a:t>
            </a:r>
            <a:r>
              <a:rPr lang="en-GB" dirty="0"/>
              <a:t> Smith</a:t>
            </a:r>
            <a:endParaRPr lang="en-US" dirty="0"/>
          </a:p>
          <a:p>
            <a:r>
              <a:rPr lang="en-GB" dirty="0"/>
              <a:t>Caller: Well! I intend to take this much further…This is just absolutely ridiculous!</a:t>
            </a:r>
            <a:endParaRPr lang="en-US" dirty="0"/>
          </a:p>
          <a:p>
            <a:endParaRPr lang="en-GB" dirty="0" smtClean="0"/>
          </a:p>
          <a:p>
            <a:pPr marL="0" indent="0">
              <a:buNone/>
            </a:pPr>
            <a:r>
              <a:rPr lang="en-GB" dirty="0"/>
              <a:t>D</a:t>
            </a:r>
            <a:r>
              <a:rPr lang="en-GB" dirty="0" smtClean="0"/>
              <a:t>escriptors (“</a:t>
            </a:r>
            <a:r>
              <a:rPr lang="en-GB" dirty="0"/>
              <a:t>absolutely unbelievable</a:t>
            </a:r>
            <a:r>
              <a:rPr lang="en-GB" dirty="0" smtClean="0"/>
              <a:t>” “</a:t>
            </a:r>
            <a:r>
              <a:rPr lang="en-GB" dirty="0"/>
              <a:t>absolutely ridiculous</a:t>
            </a:r>
            <a:r>
              <a:rPr lang="en-GB" dirty="0" smtClean="0"/>
              <a:t>”) have “high </a:t>
            </a:r>
          </a:p>
          <a:p>
            <a:pPr marL="0" indent="0">
              <a:buNone/>
            </a:pPr>
            <a:r>
              <a:rPr lang="en-GB" dirty="0" smtClean="0"/>
              <a:t>salience </a:t>
            </a:r>
            <a:r>
              <a:rPr lang="en-GB" dirty="0"/>
              <a:t>value” </a:t>
            </a:r>
            <a:r>
              <a:rPr lang="en-GB" dirty="0" smtClean="0"/>
              <a:t>(they co-occur </a:t>
            </a:r>
            <a:r>
              <a:rPr lang="en-GB" dirty="0"/>
              <a:t>with the emotion class “anger</a:t>
            </a:r>
            <a:r>
              <a:rPr lang="en-GB" dirty="0" smtClean="0"/>
              <a:t>” or “surprise” as </a:t>
            </a:r>
          </a:p>
          <a:p>
            <a:pPr marL="0" indent="0">
              <a:buNone/>
            </a:pPr>
            <a:r>
              <a:rPr lang="en-GB" dirty="0" smtClean="0"/>
              <a:t>opposed </a:t>
            </a:r>
            <a:r>
              <a:rPr lang="en-GB" dirty="0"/>
              <a:t>to a low salience value </a:t>
            </a:r>
            <a:r>
              <a:rPr lang="en-GB" dirty="0" smtClean="0"/>
              <a:t>ascribed </a:t>
            </a:r>
            <a:r>
              <a:rPr lang="en-GB" dirty="0"/>
              <a:t>to more neutral </a:t>
            </a:r>
            <a:r>
              <a:rPr lang="en-GB" dirty="0" smtClean="0"/>
              <a:t>words, such as </a:t>
            </a:r>
          </a:p>
          <a:p>
            <a:pPr marL="0" indent="0">
              <a:buNone/>
            </a:pPr>
            <a:r>
              <a:rPr lang="en-GB" dirty="0" smtClean="0"/>
              <a:t>“</a:t>
            </a:r>
            <a:r>
              <a:rPr lang="en-GB" dirty="0"/>
              <a:t>continue” or “</a:t>
            </a:r>
            <a:r>
              <a:rPr lang="en-GB" dirty="0" smtClean="0"/>
              <a:t>yes”); yet there are still no “</a:t>
            </a:r>
            <a:r>
              <a:rPr lang="en-GB" dirty="0"/>
              <a:t>catch” </a:t>
            </a:r>
            <a:r>
              <a:rPr lang="en-GB" dirty="0" smtClean="0"/>
              <a:t>phrases/keywords in dialog </a:t>
            </a:r>
          </a:p>
          <a:p>
            <a:pPr marL="0" indent="0">
              <a:buNone/>
            </a:pPr>
            <a:r>
              <a:rPr lang="en-GB" dirty="0" smtClean="0"/>
              <a:t>to </a:t>
            </a:r>
            <a:r>
              <a:rPr lang="en-GB" dirty="0"/>
              <a:t>signify an </a:t>
            </a:r>
            <a:r>
              <a:rPr lang="en-GB" dirty="0">
                <a:solidFill>
                  <a:srgbClr val="FF0000"/>
                </a:solidFill>
              </a:rPr>
              <a:t>irate </a:t>
            </a:r>
            <a:r>
              <a:rPr lang="en-GB" dirty="0" smtClean="0"/>
              <a:t>caller </a:t>
            </a:r>
          </a:p>
          <a:p>
            <a:pPr marL="0" indent="0">
              <a:buNone/>
            </a:pPr>
            <a:endParaRPr lang="en-GB" dirty="0"/>
          </a:p>
          <a:p>
            <a:pPr marL="0" indent="0">
              <a:buNone/>
            </a:pPr>
            <a:endParaRPr lang="en-US" dirty="0"/>
          </a:p>
        </p:txBody>
      </p:sp>
    </p:spTree>
    <p:extLst>
      <p:ext uri="{BB962C8B-B14F-4D97-AF65-F5344CB8AC3E}">
        <p14:creationId xmlns:p14="http://schemas.microsoft.com/office/powerpoint/2010/main" val="1445024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6159829"/>
              </p:ext>
            </p:extLst>
          </p:nvPr>
        </p:nvGraphicFramePr>
        <p:xfrm>
          <a:off x="533400" y="38100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73666721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09635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476599041"/>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341623003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84801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506330544"/>
              </p:ext>
            </p:extLst>
          </p:nvPr>
        </p:nvGraphicFramePr>
        <p:xfrm>
          <a:off x="381000" y="60960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561379078"/>
              </p:ext>
            </p:extLst>
          </p:nvPr>
        </p:nvGraphicFramePr>
        <p:xfrm>
          <a:off x="457200" y="1981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382798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09390005"/>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Content Placeholder 1"/>
          <p:cNvGraphicFramePr>
            <a:graphicFrameLocks noGrp="1"/>
          </p:cNvGraphicFramePr>
          <p:nvPr>
            <p:ph idx="1"/>
            <p:extLst>
              <p:ext uri="{D42A27DB-BD31-4B8C-83A1-F6EECF244321}">
                <p14:modId xmlns:p14="http://schemas.microsoft.com/office/powerpoint/2010/main" val="29328810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459991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88899456"/>
              </p:ext>
            </p:extLst>
          </p:nvPr>
        </p:nvGraphicFramePr>
        <p:xfrm>
          <a:off x="381000" y="381000"/>
          <a:ext cx="83058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14260389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36686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62053907"/>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286578957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617881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92446952"/>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1996571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248194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867305933"/>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428464864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943909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0158951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010402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87726656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335362009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535602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773484974"/>
              </p:ext>
            </p:extLst>
          </p:nvPr>
        </p:nvGraphicFramePr>
        <p:xfrm>
          <a:off x="457200" y="30480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91988902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13588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71595654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38650814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930977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11103779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9103301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01184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76779906"/>
              </p:ext>
            </p:extLst>
          </p:nvPr>
        </p:nvGraphicFramePr>
        <p:xfrm>
          <a:off x="304800" y="609600"/>
          <a:ext cx="8229600" cy="144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2538286801"/>
              </p:ext>
            </p:extLst>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76426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35401882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9930569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034347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916101572"/>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40120469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459982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015575992"/>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25113976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974909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56600" y="3644900"/>
            <a:ext cx="787400"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400">
                <a:latin typeface="Tahoma" pitchFamily="34" charset="0"/>
              </a:rPr>
              <a:t>Identified</a:t>
            </a:r>
          </a:p>
          <a:p>
            <a:pPr algn="ctr"/>
            <a:r>
              <a:rPr lang="en-US" sz="1400">
                <a:latin typeface="Tahoma" pitchFamily="34" charset="0"/>
              </a:rPr>
              <a:t>Speaker</a:t>
            </a:r>
          </a:p>
        </p:txBody>
      </p:sp>
      <p:sp>
        <p:nvSpPr>
          <p:cNvPr id="5124" name="Text Box 4"/>
          <p:cNvSpPr txBox="1">
            <a:spLocks noChangeArrowheads="1"/>
          </p:cNvSpPr>
          <p:nvPr/>
        </p:nvSpPr>
        <p:spPr bwMode="auto">
          <a:xfrm>
            <a:off x="76200" y="3124200"/>
            <a:ext cx="14478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816" tIns="45407" rIns="90816" bIns="45407"/>
          <a:lstStyle/>
          <a:p>
            <a:pPr algn="ctr"/>
            <a:r>
              <a:rPr lang="en-US" sz="2000">
                <a:solidFill>
                  <a:schemeClr val="tx2"/>
                </a:solidFill>
                <a:latin typeface="Tahoma" pitchFamily="34" charset="0"/>
              </a:rPr>
              <a:t>Suspect</a:t>
            </a:r>
          </a:p>
        </p:txBody>
      </p:sp>
      <p:sp>
        <p:nvSpPr>
          <p:cNvPr id="5125" name="Line 5"/>
          <p:cNvSpPr>
            <a:spLocks noChangeShapeType="1"/>
          </p:cNvSpPr>
          <p:nvPr/>
        </p:nvSpPr>
        <p:spPr bwMode="auto">
          <a:xfrm>
            <a:off x="685800" y="2743200"/>
            <a:ext cx="8382000"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26" name="Text Box 6"/>
          <p:cNvSpPr txBox="1">
            <a:spLocks noChangeArrowheads="1"/>
          </p:cNvSpPr>
          <p:nvPr/>
        </p:nvSpPr>
        <p:spPr bwMode="auto">
          <a:xfrm>
            <a:off x="6096000" y="152400"/>
            <a:ext cx="1066800" cy="838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816" tIns="45407" rIns="90816" bIns="45407"/>
          <a:lstStyle/>
          <a:p>
            <a:pPr algn="ctr"/>
            <a:r>
              <a:rPr lang="en-US" sz="1600" dirty="0" smtClean="0">
                <a:latin typeface="Tahoma" pitchFamily="34" charset="0"/>
              </a:rPr>
              <a:t>SPA </a:t>
            </a:r>
            <a:r>
              <a:rPr lang="en-US" sz="1600" dirty="0">
                <a:latin typeface="Tahoma" pitchFamily="34" charset="0"/>
              </a:rPr>
              <a:t>Parsing </a:t>
            </a:r>
          </a:p>
          <a:p>
            <a:pPr algn="ctr"/>
            <a:r>
              <a:rPr lang="en-US" sz="1600" dirty="0">
                <a:latin typeface="Tahoma" pitchFamily="34" charset="0"/>
              </a:rPr>
              <a:t>Structure </a:t>
            </a:r>
          </a:p>
        </p:txBody>
      </p:sp>
      <p:sp>
        <p:nvSpPr>
          <p:cNvPr id="5127" name="Text Box 7"/>
          <p:cNvSpPr txBox="1">
            <a:spLocks noChangeArrowheads="1"/>
          </p:cNvSpPr>
          <p:nvPr/>
        </p:nvSpPr>
        <p:spPr bwMode="auto">
          <a:xfrm>
            <a:off x="283385" y="5410200"/>
            <a:ext cx="8458200" cy="3603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816" tIns="45407" rIns="90816" bIns="45407"/>
          <a:lstStyle/>
          <a:p>
            <a:pPr algn="ctr"/>
            <a:r>
              <a:rPr lang="en-US" sz="1600" dirty="0" smtClean="0">
                <a:latin typeface="Tahoma" pitchFamily="34" charset="0"/>
              </a:rPr>
              <a:t>Speaker identification and verification</a:t>
            </a:r>
            <a:endParaRPr lang="en-US" sz="1600" dirty="0">
              <a:latin typeface="Tahoma" pitchFamily="34" charset="0"/>
            </a:endParaRPr>
          </a:p>
        </p:txBody>
      </p:sp>
      <p:sp>
        <p:nvSpPr>
          <p:cNvPr id="5128" name="Text Box 8"/>
          <p:cNvSpPr txBox="1">
            <a:spLocks noChangeArrowheads="1"/>
          </p:cNvSpPr>
          <p:nvPr/>
        </p:nvSpPr>
        <p:spPr bwMode="auto">
          <a:xfrm>
            <a:off x="7121525" y="4638675"/>
            <a:ext cx="1412875" cy="533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816" tIns="45407" rIns="90816" bIns="45407"/>
          <a:lstStyle/>
          <a:p>
            <a:pPr algn="ctr"/>
            <a:r>
              <a:rPr lang="en-US" sz="1600" dirty="0">
                <a:latin typeface="Tahoma" pitchFamily="34" charset="0"/>
              </a:rPr>
              <a:t>Hypothesized identity</a:t>
            </a:r>
          </a:p>
        </p:txBody>
      </p:sp>
      <p:sp>
        <p:nvSpPr>
          <p:cNvPr id="5129" name="Text Box 9"/>
          <p:cNvSpPr txBox="1">
            <a:spLocks noChangeArrowheads="1"/>
          </p:cNvSpPr>
          <p:nvPr/>
        </p:nvSpPr>
        <p:spPr bwMode="auto">
          <a:xfrm>
            <a:off x="0" y="76200"/>
            <a:ext cx="3048000"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816" tIns="45407" rIns="90816" bIns="45407"/>
          <a:lstStyle/>
          <a:p>
            <a:pPr algn="ctr"/>
            <a:r>
              <a:rPr lang="en-US" sz="2000" dirty="0">
                <a:solidFill>
                  <a:schemeClr val="tx2"/>
                </a:solidFill>
                <a:latin typeface="Tahoma" pitchFamily="34" charset="0"/>
              </a:rPr>
              <a:t>Training</a:t>
            </a:r>
          </a:p>
          <a:p>
            <a:pPr algn="ctr"/>
            <a:r>
              <a:rPr lang="en-US" sz="2000" dirty="0" smtClean="0">
                <a:solidFill>
                  <a:schemeClr val="tx2"/>
                </a:solidFill>
                <a:latin typeface="Tahoma" pitchFamily="34" charset="0"/>
              </a:rPr>
              <a:t>(conversational </a:t>
            </a:r>
            <a:r>
              <a:rPr lang="en-US" sz="2000" dirty="0">
                <a:solidFill>
                  <a:schemeClr val="tx2"/>
                </a:solidFill>
                <a:latin typeface="Tahoma" pitchFamily="34" charset="0"/>
              </a:rPr>
              <a:t>speech)</a:t>
            </a:r>
          </a:p>
        </p:txBody>
      </p:sp>
      <p:sp>
        <p:nvSpPr>
          <p:cNvPr id="5130" name="Text Box 10"/>
          <p:cNvSpPr txBox="1">
            <a:spLocks noChangeArrowheads="1"/>
          </p:cNvSpPr>
          <p:nvPr/>
        </p:nvSpPr>
        <p:spPr bwMode="auto">
          <a:xfrm>
            <a:off x="642303" y="1905000"/>
            <a:ext cx="1524000" cy="4968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816" tIns="45407" rIns="90816" bIns="45407"/>
          <a:lstStyle/>
          <a:p>
            <a:pPr algn="ctr"/>
            <a:r>
              <a:rPr lang="en-US" sz="2000" dirty="0">
                <a:latin typeface="Tahoma" pitchFamily="34" charset="0"/>
              </a:rPr>
              <a:t>Microphone</a:t>
            </a:r>
          </a:p>
        </p:txBody>
      </p:sp>
      <p:sp>
        <p:nvSpPr>
          <p:cNvPr id="5131" name="Text Box 11"/>
          <p:cNvSpPr txBox="1">
            <a:spLocks noChangeArrowheads="1"/>
          </p:cNvSpPr>
          <p:nvPr/>
        </p:nvSpPr>
        <p:spPr bwMode="auto">
          <a:xfrm>
            <a:off x="2178050" y="4633119"/>
            <a:ext cx="1112838" cy="4968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816" tIns="45407" rIns="90816" bIns="45407"/>
          <a:lstStyle/>
          <a:p>
            <a:pPr algn="ctr"/>
            <a:r>
              <a:rPr lang="en-US" sz="1600">
                <a:latin typeface="Tahoma" pitchFamily="34" charset="0"/>
              </a:rPr>
              <a:t>Hardware</a:t>
            </a:r>
          </a:p>
        </p:txBody>
      </p:sp>
      <p:sp>
        <p:nvSpPr>
          <p:cNvPr id="5136" name="AutoShape 16"/>
          <p:cNvSpPr>
            <a:spLocks noChangeArrowheads="1"/>
          </p:cNvSpPr>
          <p:nvPr/>
        </p:nvSpPr>
        <p:spPr bwMode="auto">
          <a:xfrm>
            <a:off x="6126163" y="1524000"/>
            <a:ext cx="350837" cy="168275"/>
          </a:xfrm>
          <a:prstGeom prst="rightArrow">
            <a:avLst>
              <a:gd name="adj1" fmla="val 50000"/>
              <a:gd name="adj2" fmla="val 52123"/>
            </a:avLst>
          </a:prstGeom>
          <a:solidFill>
            <a:srgbClr val="FFFFFF"/>
          </a:solidFill>
          <a:ln w="9525">
            <a:solidFill>
              <a:srgbClr val="000000"/>
            </a:solidFill>
            <a:miter lim="800000"/>
            <a:headEnd/>
            <a:tailEnd/>
          </a:ln>
        </p:spPr>
        <p:txBody>
          <a:bodyPr/>
          <a:lstStyle/>
          <a:p>
            <a:endParaRPr lang="en-US"/>
          </a:p>
        </p:txBody>
      </p:sp>
      <p:sp>
        <p:nvSpPr>
          <p:cNvPr id="5137" name="Text Box 17"/>
          <p:cNvSpPr txBox="1">
            <a:spLocks noChangeArrowheads="1"/>
          </p:cNvSpPr>
          <p:nvPr/>
        </p:nvSpPr>
        <p:spPr bwMode="auto">
          <a:xfrm>
            <a:off x="4699000" y="1273175"/>
            <a:ext cx="1473200" cy="669925"/>
          </a:xfrm>
          <a:prstGeom prst="rect">
            <a:avLst/>
          </a:prstGeom>
          <a:solidFill>
            <a:srgbClr val="FFFFFF"/>
          </a:solidFill>
          <a:ln w="9525">
            <a:solidFill>
              <a:srgbClr val="000000"/>
            </a:solidFill>
            <a:miter lim="800000"/>
            <a:headEnd/>
            <a:tailEnd/>
          </a:ln>
        </p:spPr>
        <p:txBody>
          <a:bodyPr lIns="84874" tIns="42437" rIns="84874" bIns="42437"/>
          <a:lstStyle/>
          <a:p>
            <a:pPr algn="ctr"/>
            <a:r>
              <a:rPr lang="en-US" sz="1600" dirty="0">
                <a:latin typeface="Tahoma" pitchFamily="34" charset="0"/>
              </a:rPr>
              <a:t>SPA Tool</a:t>
            </a:r>
          </a:p>
          <a:p>
            <a:pPr algn="ctr"/>
            <a:r>
              <a:rPr lang="en-US" sz="1600" dirty="0">
                <a:latin typeface="Tahoma" pitchFamily="34" charset="0"/>
              </a:rPr>
              <a:t>(Data Mining)</a:t>
            </a:r>
          </a:p>
        </p:txBody>
      </p:sp>
      <p:sp>
        <p:nvSpPr>
          <p:cNvPr id="5138" name="AutoShape 18"/>
          <p:cNvSpPr>
            <a:spLocks noChangeArrowheads="1"/>
          </p:cNvSpPr>
          <p:nvPr/>
        </p:nvSpPr>
        <p:spPr bwMode="auto">
          <a:xfrm>
            <a:off x="4427538" y="1530350"/>
            <a:ext cx="233362" cy="180975"/>
          </a:xfrm>
          <a:prstGeom prst="rightArrow">
            <a:avLst>
              <a:gd name="adj1" fmla="val 50000"/>
              <a:gd name="adj2" fmla="val 32237"/>
            </a:avLst>
          </a:prstGeom>
          <a:solidFill>
            <a:srgbClr val="FFFFFF"/>
          </a:solidFill>
          <a:ln w="9525">
            <a:solidFill>
              <a:srgbClr val="000000"/>
            </a:solidFill>
            <a:miter lim="800000"/>
            <a:headEnd/>
            <a:tailEnd/>
          </a:ln>
        </p:spPr>
        <p:txBody>
          <a:bodyPr/>
          <a:lstStyle/>
          <a:p>
            <a:endParaRPr lang="en-US"/>
          </a:p>
        </p:txBody>
      </p:sp>
      <p:sp>
        <p:nvSpPr>
          <p:cNvPr id="5139" name="Text Box 19"/>
          <p:cNvSpPr txBox="1">
            <a:spLocks noChangeArrowheads="1"/>
          </p:cNvSpPr>
          <p:nvPr/>
        </p:nvSpPr>
        <p:spPr bwMode="auto">
          <a:xfrm>
            <a:off x="3657600" y="1465914"/>
            <a:ext cx="501424" cy="397818"/>
          </a:xfrm>
          <a:prstGeom prst="rect">
            <a:avLst/>
          </a:prstGeom>
          <a:solidFill>
            <a:srgbClr val="FFFFFF"/>
          </a:solidFill>
          <a:ln w="9525">
            <a:solidFill>
              <a:srgbClr val="000000"/>
            </a:solidFill>
            <a:miter lim="800000"/>
            <a:headEnd/>
            <a:tailEnd/>
          </a:ln>
        </p:spPr>
        <p:txBody>
          <a:bodyPr lIns="84874" tIns="42437" rIns="84874" bIns="42437"/>
          <a:lstStyle/>
          <a:p>
            <a:r>
              <a:rPr lang="en-US" sz="1600" dirty="0" smtClean="0">
                <a:latin typeface="Tahoma" pitchFamily="34" charset="0"/>
              </a:rPr>
              <a:t>SR</a:t>
            </a:r>
            <a:endParaRPr lang="en-US" sz="1600" dirty="0">
              <a:latin typeface="Tahoma" pitchFamily="34" charset="0"/>
            </a:endParaRPr>
          </a:p>
        </p:txBody>
      </p:sp>
      <p:sp>
        <p:nvSpPr>
          <p:cNvPr id="5140" name="AutoShape 20"/>
          <p:cNvSpPr>
            <a:spLocks noChangeArrowheads="1"/>
          </p:cNvSpPr>
          <p:nvPr/>
        </p:nvSpPr>
        <p:spPr bwMode="auto">
          <a:xfrm>
            <a:off x="3243347" y="1562099"/>
            <a:ext cx="234950" cy="180975"/>
          </a:xfrm>
          <a:prstGeom prst="rightArrow">
            <a:avLst>
              <a:gd name="adj1" fmla="val 50000"/>
              <a:gd name="adj2" fmla="val 32456"/>
            </a:avLst>
          </a:prstGeom>
          <a:solidFill>
            <a:srgbClr val="FFFFFF"/>
          </a:solidFill>
          <a:ln w="9525">
            <a:solidFill>
              <a:srgbClr val="000000"/>
            </a:solidFill>
            <a:miter lim="800000"/>
            <a:headEnd/>
            <a:tailEnd/>
          </a:ln>
        </p:spPr>
        <p:txBody>
          <a:bodyPr/>
          <a:lstStyle/>
          <a:p>
            <a:endParaRPr lang="en-US"/>
          </a:p>
        </p:txBody>
      </p:sp>
      <p:sp>
        <p:nvSpPr>
          <p:cNvPr id="5141" name="Text Box 21"/>
          <p:cNvSpPr txBox="1">
            <a:spLocks noChangeArrowheads="1"/>
          </p:cNvSpPr>
          <p:nvPr/>
        </p:nvSpPr>
        <p:spPr bwMode="auto">
          <a:xfrm>
            <a:off x="2236787" y="1285875"/>
            <a:ext cx="989013" cy="617538"/>
          </a:xfrm>
          <a:prstGeom prst="rect">
            <a:avLst/>
          </a:prstGeom>
          <a:solidFill>
            <a:srgbClr val="FFFFFF"/>
          </a:solidFill>
          <a:ln w="9525">
            <a:solidFill>
              <a:schemeClr val="tx1"/>
            </a:solidFill>
            <a:miter lim="800000"/>
            <a:headEnd/>
            <a:tailEnd/>
          </a:ln>
        </p:spPr>
        <p:txBody>
          <a:bodyPr lIns="84874" tIns="42437" rIns="84874" bIns="42437"/>
          <a:lstStyle/>
          <a:p>
            <a:pPr algn="ctr"/>
            <a:r>
              <a:rPr lang="en-US" sz="1600" dirty="0" smtClean="0">
                <a:latin typeface="Tahoma" pitchFamily="34" charset="0"/>
              </a:rPr>
              <a:t>Audio</a:t>
            </a:r>
          </a:p>
          <a:p>
            <a:pPr algn="ctr"/>
            <a:r>
              <a:rPr lang="en-US" sz="1600" dirty="0" smtClean="0">
                <a:latin typeface="Tahoma" pitchFamily="34" charset="0"/>
              </a:rPr>
              <a:t>input</a:t>
            </a:r>
            <a:endParaRPr lang="en-US" sz="1600" dirty="0">
              <a:latin typeface="Tahoma" pitchFamily="34" charset="0"/>
            </a:endParaRPr>
          </a:p>
        </p:txBody>
      </p:sp>
      <p:sp>
        <p:nvSpPr>
          <p:cNvPr id="5142" name="Line 22"/>
          <p:cNvSpPr>
            <a:spLocks noChangeShapeType="1"/>
          </p:cNvSpPr>
          <p:nvPr/>
        </p:nvSpPr>
        <p:spPr bwMode="auto">
          <a:xfrm>
            <a:off x="2590800" y="1530350"/>
            <a:ext cx="1174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3" name="Line 23"/>
          <p:cNvSpPr>
            <a:spLocks noChangeShapeType="1"/>
          </p:cNvSpPr>
          <p:nvPr/>
        </p:nvSpPr>
        <p:spPr bwMode="auto">
          <a:xfrm flipH="1" flipV="1">
            <a:off x="2119312" y="1158324"/>
            <a:ext cx="117475" cy="3095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4" name="AutoShape 24"/>
          <p:cNvSpPr>
            <a:spLocks noChangeArrowheads="1"/>
          </p:cNvSpPr>
          <p:nvPr/>
        </p:nvSpPr>
        <p:spPr bwMode="auto">
          <a:xfrm>
            <a:off x="1960563" y="956469"/>
            <a:ext cx="117475" cy="309562"/>
          </a:xfrm>
          <a:prstGeom prst="irregularSeal2">
            <a:avLst/>
          </a:prstGeom>
          <a:solidFill>
            <a:srgbClr val="FFFFFF"/>
          </a:solidFill>
          <a:ln w="9525">
            <a:solidFill>
              <a:srgbClr val="000000"/>
            </a:solidFill>
            <a:miter lim="800000"/>
            <a:headEnd/>
            <a:tailEnd/>
          </a:ln>
        </p:spPr>
        <p:txBody>
          <a:bodyPr/>
          <a:lstStyle/>
          <a:p>
            <a:endParaRPr lang="en-US"/>
          </a:p>
        </p:txBody>
      </p:sp>
      <p:sp>
        <p:nvSpPr>
          <p:cNvPr id="5148" name="Text Box 28"/>
          <p:cNvSpPr txBox="1">
            <a:spLocks noChangeArrowheads="1"/>
          </p:cNvSpPr>
          <p:nvPr/>
        </p:nvSpPr>
        <p:spPr bwMode="auto">
          <a:xfrm>
            <a:off x="7143750" y="3581400"/>
            <a:ext cx="936625" cy="619125"/>
          </a:xfrm>
          <a:prstGeom prst="rect">
            <a:avLst/>
          </a:prstGeom>
          <a:solidFill>
            <a:srgbClr val="FFFFFF"/>
          </a:solidFill>
          <a:ln w="9525">
            <a:solidFill>
              <a:srgbClr val="000000"/>
            </a:solidFill>
            <a:miter lim="800000"/>
            <a:headEnd/>
            <a:tailEnd/>
          </a:ln>
        </p:spPr>
        <p:txBody>
          <a:bodyPr lIns="84874" tIns="42437" rIns="84874" bIns="42437"/>
          <a:lstStyle/>
          <a:p>
            <a:pPr algn="ctr"/>
            <a:r>
              <a:rPr lang="en-US" sz="1600">
                <a:latin typeface="Tahoma" pitchFamily="34" charset="0"/>
              </a:rPr>
              <a:t>Decision Making</a:t>
            </a:r>
          </a:p>
        </p:txBody>
      </p:sp>
      <p:sp>
        <p:nvSpPr>
          <p:cNvPr id="5149" name="Line 29"/>
          <p:cNvSpPr>
            <a:spLocks noChangeShapeType="1"/>
          </p:cNvSpPr>
          <p:nvPr/>
        </p:nvSpPr>
        <p:spPr bwMode="auto">
          <a:xfrm>
            <a:off x="8080375" y="3890963"/>
            <a:ext cx="2349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0" name="Line 30"/>
          <p:cNvSpPr>
            <a:spLocks noChangeShapeType="1"/>
          </p:cNvSpPr>
          <p:nvPr/>
        </p:nvSpPr>
        <p:spPr bwMode="auto">
          <a:xfrm flipH="1">
            <a:off x="1663550" y="1482725"/>
            <a:ext cx="384175" cy="3397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1" name="Line 31"/>
          <p:cNvSpPr>
            <a:spLocks noChangeShapeType="1"/>
          </p:cNvSpPr>
          <p:nvPr/>
        </p:nvSpPr>
        <p:spPr bwMode="auto">
          <a:xfrm>
            <a:off x="4572000" y="758825"/>
            <a:ext cx="0" cy="1700213"/>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52" name="Line 32"/>
          <p:cNvSpPr>
            <a:spLocks noChangeShapeType="1"/>
          </p:cNvSpPr>
          <p:nvPr/>
        </p:nvSpPr>
        <p:spPr bwMode="auto">
          <a:xfrm flipV="1">
            <a:off x="7620000" y="4191000"/>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4" name="Line 34"/>
          <p:cNvSpPr>
            <a:spLocks noChangeShapeType="1"/>
          </p:cNvSpPr>
          <p:nvPr/>
        </p:nvSpPr>
        <p:spPr bwMode="auto">
          <a:xfrm flipV="1">
            <a:off x="6791325" y="3890963"/>
            <a:ext cx="35242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5" name="Text Box 35"/>
          <p:cNvSpPr txBox="1">
            <a:spLocks noChangeArrowheads="1"/>
          </p:cNvSpPr>
          <p:nvPr/>
        </p:nvSpPr>
        <p:spPr bwMode="auto">
          <a:xfrm>
            <a:off x="3575050" y="3733800"/>
            <a:ext cx="1417638" cy="685800"/>
          </a:xfrm>
          <a:prstGeom prst="rect">
            <a:avLst/>
          </a:prstGeom>
          <a:solidFill>
            <a:srgbClr val="FFFFFF"/>
          </a:solidFill>
          <a:ln w="9525">
            <a:solidFill>
              <a:srgbClr val="000000"/>
            </a:solidFill>
            <a:miter lim="800000"/>
            <a:headEnd/>
            <a:tailEnd/>
          </a:ln>
        </p:spPr>
        <p:txBody>
          <a:bodyPr lIns="84874" tIns="42437" rIns="84874" bIns="42437"/>
          <a:lstStyle/>
          <a:p>
            <a:pPr algn="ctr"/>
            <a:r>
              <a:rPr lang="en-US" sz="1600"/>
              <a:t>SPA Tool</a:t>
            </a:r>
          </a:p>
          <a:p>
            <a:pPr algn="ctr"/>
            <a:r>
              <a:rPr lang="en-US" sz="1600"/>
              <a:t>(Data Mining)</a:t>
            </a:r>
          </a:p>
        </p:txBody>
      </p:sp>
      <p:sp>
        <p:nvSpPr>
          <p:cNvPr id="5156" name="Line 36"/>
          <p:cNvSpPr>
            <a:spLocks noChangeShapeType="1"/>
          </p:cNvSpPr>
          <p:nvPr/>
        </p:nvSpPr>
        <p:spPr bwMode="auto">
          <a:xfrm flipV="1">
            <a:off x="3203575" y="4081463"/>
            <a:ext cx="35083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7" name="Text Box 37"/>
          <p:cNvSpPr txBox="1">
            <a:spLocks noChangeArrowheads="1"/>
          </p:cNvSpPr>
          <p:nvPr/>
        </p:nvSpPr>
        <p:spPr bwMode="auto">
          <a:xfrm>
            <a:off x="2646363" y="3841750"/>
            <a:ext cx="547687" cy="463550"/>
          </a:xfrm>
          <a:prstGeom prst="rect">
            <a:avLst/>
          </a:prstGeom>
          <a:solidFill>
            <a:srgbClr val="FFFFFF"/>
          </a:solidFill>
          <a:ln w="9525">
            <a:solidFill>
              <a:srgbClr val="000000"/>
            </a:solidFill>
            <a:miter lim="800000"/>
            <a:headEnd/>
            <a:tailEnd/>
          </a:ln>
        </p:spPr>
        <p:txBody>
          <a:bodyPr lIns="84874" tIns="42437" rIns="84874" bIns="42437"/>
          <a:lstStyle/>
          <a:p>
            <a:r>
              <a:rPr lang="en-US" sz="1600" dirty="0" smtClean="0">
                <a:latin typeface="Tahoma" pitchFamily="34" charset="0"/>
              </a:rPr>
              <a:t>SR</a:t>
            </a:r>
            <a:endParaRPr lang="en-US" sz="1600" dirty="0">
              <a:latin typeface="Tahoma" pitchFamily="34" charset="0"/>
            </a:endParaRPr>
          </a:p>
        </p:txBody>
      </p:sp>
      <p:sp>
        <p:nvSpPr>
          <p:cNvPr id="5158" name="Line 38"/>
          <p:cNvSpPr>
            <a:spLocks noChangeShapeType="1"/>
          </p:cNvSpPr>
          <p:nvPr/>
        </p:nvSpPr>
        <p:spPr bwMode="auto">
          <a:xfrm>
            <a:off x="2424113" y="4081463"/>
            <a:ext cx="2349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9" name="Text Box 39"/>
          <p:cNvSpPr txBox="1">
            <a:spLocks noChangeArrowheads="1"/>
          </p:cNvSpPr>
          <p:nvPr/>
        </p:nvSpPr>
        <p:spPr bwMode="auto">
          <a:xfrm>
            <a:off x="1492250" y="3757613"/>
            <a:ext cx="990600" cy="619125"/>
          </a:xfrm>
          <a:prstGeom prst="rect">
            <a:avLst/>
          </a:prstGeom>
          <a:solidFill>
            <a:srgbClr val="FFFFFF"/>
          </a:solidFill>
          <a:ln w="9525">
            <a:solidFill>
              <a:srgbClr val="000000"/>
            </a:solidFill>
            <a:miter lim="800000"/>
            <a:headEnd/>
            <a:tailEnd/>
          </a:ln>
        </p:spPr>
        <p:txBody>
          <a:bodyPr lIns="84874" tIns="42437" rIns="84874" bIns="42437"/>
          <a:lstStyle/>
          <a:p>
            <a:pPr algn="ctr"/>
            <a:r>
              <a:rPr lang="en-US" sz="1600" dirty="0" smtClean="0">
                <a:latin typeface="Tahoma" pitchFamily="34" charset="0"/>
              </a:rPr>
              <a:t>Audio </a:t>
            </a:r>
          </a:p>
          <a:p>
            <a:pPr algn="ctr"/>
            <a:r>
              <a:rPr lang="en-US" sz="1600" dirty="0" smtClean="0">
                <a:latin typeface="Tahoma" pitchFamily="34" charset="0"/>
              </a:rPr>
              <a:t>input</a:t>
            </a:r>
          </a:p>
        </p:txBody>
      </p:sp>
      <p:sp>
        <p:nvSpPr>
          <p:cNvPr id="5160" name="Line 40"/>
          <p:cNvSpPr>
            <a:spLocks noChangeShapeType="1"/>
          </p:cNvSpPr>
          <p:nvPr/>
        </p:nvSpPr>
        <p:spPr bwMode="auto">
          <a:xfrm>
            <a:off x="1385888" y="4067175"/>
            <a:ext cx="115887"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1" name="Line 41"/>
          <p:cNvSpPr>
            <a:spLocks noChangeShapeType="1"/>
          </p:cNvSpPr>
          <p:nvPr/>
        </p:nvSpPr>
        <p:spPr bwMode="auto">
          <a:xfrm flipH="1" flipV="1">
            <a:off x="1268413" y="3744913"/>
            <a:ext cx="117475" cy="311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2" name="AutoShape 42"/>
          <p:cNvSpPr>
            <a:spLocks noChangeArrowheads="1"/>
          </p:cNvSpPr>
          <p:nvPr/>
        </p:nvSpPr>
        <p:spPr bwMode="auto">
          <a:xfrm>
            <a:off x="1143000" y="3532188"/>
            <a:ext cx="117475" cy="311150"/>
          </a:xfrm>
          <a:prstGeom prst="irregularSeal2">
            <a:avLst/>
          </a:prstGeom>
          <a:solidFill>
            <a:srgbClr val="FFFFFF"/>
          </a:solidFill>
          <a:ln w="9525">
            <a:solidFill>
              <a:srgbClr val="000000"/>
            </a:solidFill>
            <a:miter lim="800000"/>
            <a:headEnd/>
            <a:tailEnd/>
          </a:ln>
        </p:spPr>
        <p:txBody>
          <a:bodyPr/>
          <a:lstStyle/>
          <a:p>
            <a:endParaRPr lang="en-US"/>
          </a:p>
        </p:txBody>
      </p:sp>
      <p:sp>
        <p:nvSpPr>
          <p:cNvPr id="5163" name="Line 43"/>
          <p:cNvSpPr>
            <a:spLocks noChangeShapeType="1"/>
          </p:cNvSpPr>
          <p:nvPr/>
        </p:nvSpPr>
        <p:spPr bwMode="auto">
          <a:xfrm>
            <a:off x="3397250" y="3308350"/>
            <a:ext cx="0" cy="1700213"/>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64" name="Text Box 44"/>
          <p:cNvSpPr txBox="1">
            <a:spLocks noChangeArrowheads="1"/>
          </p:cNvSpPr>
          <p:nvPr/>
        </p:nvSpPr>
        <p:spPr bwMode="auto">
          <a:xfrm>
            <a:off x="5405438" y="4962324"/>
            <a:ext cx="998538"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816" tIns="45407" rIns="90816" bIns="45407"/>
          <a:lstStyle/>
          <a:p>
            <a:pPr algn="ctr"/>
            <a:r>
              <a:rPr lang="en-US" sz="1600">
                <a:latin typeface="Tahoma" pitchFamily="34" charset="0"/>
              </a:rPr>
              <a:t>Software</a:t>
            </a:r>
          </a:p>
        </p:txBody>
      </p:sp>
      <p:pic>
        <p:nvPicPr>
          <p:cNvPr id="5165" name="Picture 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812800"/>
            <a:ext cx="962025"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6"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3525838"/>
            <a:ext cx="122872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9" name="Line 49"/>
          <p:cNvSpPr>
            <a:spLocks noChangeShapeType="1"/>
          </p:cNvSpPr>
          <p:nvPr/>
        </p:nvSpPr>
        <p:spPr bwMode="auto">
          <a:xfrm>
            <a:off x="6369050" y="182245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70" name="Line 50"/>
          <p:cNvSpPr>
            <a:spLocks noChangeShapeType="1"/>
          </p:cNvSpPr>
          <p:nvPr/>
        </p:nvSpPr>
        <p:spPr bwMode="auto">
          <a:xfrm flipV="1">
            <a:off x="6673850" y="98425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71" name="Freeform 51"/>
          <p:cNvSpPr>
            <a:spLocks/>
          </p:cNvSpPr>
          <p:nvPr/>
        </p:nvSpPr>
        <p:spPr bwMode="auto">
          <a:xfrm>
            <a:off x="6700838" y="1228725"/>
            <a:ext cx="1801812" cy="306388"/>
          </a:xfrm>
          <a:custGeom>
            <a:avLst/>
            <a:gdLst>
              <a:gd name="T0" fmla="*/ 0 w 1135"/>
              <a:gd name="T1" fmla="*/ 124 h 193"/>
              <a:gd name="T2" fmla="*/ 68 w 1135"/>
              <a:gd name="T3" fmla="*/ 39 h 193"/>
              <a:gd name="T4" fmla="*/ 110 w 1135"/>
              <a:gd name="T5" fmla="*/ 5 h 193"/>
              <a:gd name="T6" fmla="*/ 254 w 1135"/>
              <a:gd name="T7" fmla="*/ 39 h 193"/>
              <a:gd name="T8" fmla="*/ 356 w 1135"/>
              <a:gd name="T9" fmla="*/ 90 h 193"/>
              <a:gd name="T10" fmla="*/ 390 w 1135"/>
              <a:gd name="T11" fmla="*/ 166 h 193"/>
              <a:gd name="T12" fmla="*/ 415 w 1135"/>
              <a:gd name="T13" fmla="*/ 175 h 193"/>
              <a:gd name="T14" fmla="*/ 593 w 1135"/>
              <a:gd name="T15" fmla="*/ 124 h 193"/>
              <a:gd name="T16" fmla="*/ 618 w 1135"/>
              <a:gd name="T17" fmla="*/ 48 h 193"/>
              <a:gd name="T18" fmla="*/ 822 w 1135"/>
              <a:gd name="T19" fmla="*/ 56 h 193"/>
              <a:gd name="T20" fmla="*/ 898 w 1135"/>
              <a:gd name="T21" fmla="*/ 82 h 193"/>
              <a:gd name="T22" fmla="*/ 923 w 1135"/>
              <a:gd name="T23" fmla="*/ 90 h 193"/>
              <a:gd name="T24" fmla="*/ 1025 w 1135"/>
              <a:gd name="T25" fmla="*/ 166 h 193"/>
              <a:gd name="T26" fmla="*/ 1135 w 1135"/>
              <a:gd name="T27" fmla="*/ 14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35" h="193">
                <a:moveTo>
                  <a:pt x="0" y="124"/>
                </a:moveTo>
                <a:cubicBezTo>
                  <a:pt x="15" y="77"/>
                  <a:pt x="32" y="74"/>
                  <a:pt x="68" y="39"/>
                </a:cubicBezTo>
                <a:cubicBezTo>
                  <a:pt x="107" y="0"/>
                  <a:pt x="60" y="23"/>
                  <a:pt x="110" y="5"/>
                </a:cubicBezTo>
                <a:cubicBezTo>
                  <a:pt x="159" y="14"/>
                  <a:pt x="205" y="30"/>
                  <a:pt x="254" y="39"/>
                </a:cubicBezTo>
                <a:cubicBezTo>
                  <a:pt x="285" y="60"/>
                  <a:pt x="321" y="79"/>
                  <a:pt x="356" y="90"/>
                </a:cubicBezTo>
                <a:cubicBezTo>
                  <a:pt x="365" y="104"/>
                  <a:pt x="386" y="162"/>
                  <a:pt x="390" y="166"/>
                </a:cubicBezTo>
                <a:cubicBezTo>
                  <a:pt x="396" y="172"/>
                  <a:pt x="407" y="172"/>
                  <a:pt x="415" y="175"/>
                </a:cubicBezTo>
                <a:cubicBezTo>
                  <a:pt x="516" y="168"/>
                  <a:pt x="546" y="193"/>
                  <a:pt x="593" y="124"/>
                </a:cubicBezTo>
                <a:cubicBezTo>
                  <a:pt x="601" y="98"/>
                  <a:pt x="610" y="73"/>
                  <a:pt x="618" y="48"/>
                </a:cubicBezTo>
                <a:cubicBezTo>
                  <a:pt x="686" y="51"/>
                  <a:pt x="754" y="51"/>
                  <a:pt x="822" y="56"/>
                </a:cubicBezTo>
                <a:cubicBezTo>
                  <a:pt x="849" y="58"/>
                  <a:pt x="873" y="74"/>
                  <a:pt x="898" y="82"/>
                </a:cubicBezTo>
                <a:cubicBezTo>
                  <a:pt x="906" y="85"/>
                  <a:pt x="923" y="90"/>
                  <a:pt x="923" y="90"/>
                </a:cubicBezTo>
                <a:cubicBezTo>
                  <a:pt x="945" y="151"/>
                  <a:pt x="968" y="148"/>
                  <a:pt x="1025" y="166"/>
                </a:cubicBezTo>
                <a:cubicBezTo>
                  <a:pt x="1131" y="158"/>
                  <a:pt x="1104" y="183"/>
                  <a:pt x="1135" y="14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73" name="Line 53"/>
          <p:cNvSpPr>
            <a:spLocks noChangeShapeType="1"/>
          </p:cNvSpPr>
          <p:nvPr/>
        </p:nvSpPr>
        <p:spPr bwMode="auto">
          <a:xfrm>
            <a:off x="5080000" y="443230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74" name="Line 54"/>
          <p:cNvSpPr>
            <a:spLocks noChangeShapeType="1"/>
          </p:cNvSpPr>
          <p:nvPr/>
        </p:nvSpPr>
        <p:spPr bwMode="auto">
          <a:xfrm flipV="1">
            <a:off x="5384800" y="36703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76" name="Line 56"/>
          <p:cNvSpPr>
            <a:spLocks noChangeShapeType="1"/>
          </p:cNvSpPr>
          <p:nvPr/>
        </p:nvSpPr>
        <p:spPr bwMode="auto">
          <a:xfrm>
            <a:off x="7543800" y="2286000"/>
            <a:ext cx="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78" name="Freeform 58"/>
          <p:cNvSpPr>
            <a:spLocks/>
          </p:cNvSpPr>
          <p:nvPr/>
        </p:nvSpPr>
        <p:spPr bwMode="auto">
          <a:xfrm>
            <a:off x="5405438" y="3822700"/>
            <a:ext cx="1252537" cy="481013"/>
          </a:xfrm>
          <a:custGeom>
            <a:avLst/>
            <a:gdLst>
              <a:gd name="T0" fmla="*/ 0 w 789"/>
              <a:gd name="T1" fmla="*/ 176 h 303"/>
              <a:gd name="T2" fmla="*/ 26 w 789"/>
              <a:gd name="T3" fmla="*/ 159 h 303"/>
              <a:gd name="T4" fmla="*/ 34 w 789"/>
              <a:gd name="T5" fmla="*/ 133 h 303"/>
              <a:gd name="T6" fmla="*/ 136 w 789"/>
              <a:gd name="T7" fmla="*/ 108 h 303"/>
              <a:gd name="T8" fmla="*/ 144 w 789"/>
              <a:gd name="T9" fmla="*/ 74 h 303"/>
              <a:gd name="T10" fmla="*/ 161 w 789"/>
              <a:gd name="T11" fmla="*/ 99 h 303"/>
              <a:gd name="T12" fmla="*/ 187 w 789"/>
              <a:gd name="T13" fmla="*/ 192 h 303"/>
              <a:gd name="T14" fmla="*/ 229 w 789"/>
              <a:gd name="T15" fmla="*/ 133 h 303"/>
              <a:gd name="T16" fmla="*/ 356 w 789"/>
              <a:gd name="T17" fmla="*/ 167 h 303"/>
              <a:gd name="T18" fmla="*/ 398 w 789"/>
              <a:gd name="T19" fmla="*/ 159 h 303"/>
              <a:gd name="T20" fmla="*/ 415 w 789"/>
              <a:gd name="T21" fmla="*/ 184 h 303"/>
              <a:gd name="T22" fmla="*/ 449 w 789"/>
              <a:gd name="T23" fmla="*/ 286 h 303"/>
              <a:gd name="T24" fmla="*/ 491 w 789"/>
              <a:gd name="T25" fmla="*/ 108 h 303"/>
              <a:gd name="T26" fmla="*/ 483 w 789"/>
              <a:gd name="T27" fmla="*/ 159 h 303"/>
              <a:gd name="T28" fmla="*/ 500 w 789"/>
              <a:gd name="T29" fmla="*/ 303 h 303"/>
              <a:gd name="T30" fmla="*/ 525 w 789"/>
              <a:gd name="T31" fmla="*/ 294 h 303"/>
              <a:gd name="T32" fmla="*/ 534 w 789"/>
              <a:gd name="T33" fmla="*/ 252 h 303"/>
              <a:gd name="T34" fmla="*/ 559 w 789"/>
              <a:gd name="T35" fmla="*/ 201 h 303"/>
              <a:gd name="T36" fmla="*/ 712 w 789"/>
              <a:gd name="T37" fmla="*/ 209 h 303"/>
              <a:gd name="T38" fmla="*/ 771 w 789"/>
              <a:gd name="T39" fmla="*/ 184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89" h="303">
                <a:moveTo>
                  <a:pt x="0" y="176"/>
                </a:moveTo>
                <a:cubicBezTo>
                  <a:pt x="9" y="170"/>
                  <a:pt x="20" y="167"/>
                  <a:pt x="26" y="159"/>
                </a:cubicBezTo>
                <a:cubicBezTo>
                  <a:pt x="32" y="152"/>
                  <a:pt x="27" y="138"/>
                  <a:pt x="34" y="133"/>
                </a:cubicBezTo>
                <a:cubicBezTo>
                  <a:pt x="55" y="118"/>
                  <a:pt x="112" y="112"/>
                  <a:pt x="136" y="108"/>
                </a:cubicBezTo>
                <a:cubicBezTo>
                  <a:pt x="139" y="97"/>
                  <a:pt x="133" y="78"/>
                  <a:pt x="144" y="74"/>
                </a:cubicBezTo>
                <a:cubicBezTo>
                  <a:pt x="153" y="71"/>
                  <a:pt x="157" y="90"/>
                  <a:pt x="161" y="99"/>
                </a:cubicBezTo>
                <a:cubicBezTo>
                  <a:pt x="176" y="132"/>
                  <a:pt x="180" y="158"/>
                  <a:pt x="187" y="192"/>
                </a:cubicBezTo>
                <a:cubicBezTo>
                  <a:pt x="206" y="133"/>
                  <a:pt x="186" y="148"/>
                  <a:pt x="229" y="133"/>
                </a:cubicBezTo>
                <a:cubicBezTo>
                  <a:pt x="339" y="161"/>
                  <a:pt x="298" y="148"/>
                  <a:pt x="356" y="167"/>
                </a:cubicBezTo>
                <a:cubicBezTo>
                  <a:pt x="370" y="164"/>
                  <a:pt x="384" y="155"/>
                  <a:pt x="398" y="159"/>
                </a:cubicBezTo>
                <a:cubicBezTo>
                  <a:pt x="408" y="162"/>
                  <a:pt x="410" y="175"/>
                  <a:pt x="415" y="184"/>
                </a:cubicBezTo>
                <a:cubicBezTo>
                  <a:pt x="431" y="214"/>
                  <a:pt x="439" y="253"/>
                  <a:pt x="449" y="286"/>
                </a:cubicBezTo>
                <a:cubicBezTo>
                  <a:pt x="459" y="22"/>
                  <a:pt x="424" y="0"/>
                  <a:pt x="491" y="108"/>
                </a:cubicBezTo>
                <a:cubicBezTo>
                  <a:pt x="465" y="149"/>
                  <a:pt x="477" y="116"/>
                  <a:pt x="483" y="159"/>
                </a:cubicBezTo>
                <a:cubicBezTo>
                  <a:pt x="490" y="207"/>
                  <a:pt x="500" y="303"/>
                  <a:pt x="500" y="303"/>
                </a:cubicBezTo>
                <a:cubicBezTo>
                  <a:pt x="508" y="300"/>
                  <a:pt x="520" y="301"/>
                  <a:pt x="525" y="294"/>
                </a:cubicBezTo>
                <a:cubicBezTo>
                  <a:pt x="533" y="282"/>
                  <a:pt x="531" y="266"/>
                  <a:pt x="534" y="252"/>
                </a:cubicBezTo>
                <a:cubicBezTo>
                  <a:pt x="542" y="221"/>
                  <a:pt x="541" y="228"/>
                  <a:pt x="559" y="201"/>
                </a:cubicBezTo>
                <a:cubicBezTo>
                  <a:pt x="610" y="204"/>
                  <a:pt x="661" y="209"/>
                  <a:pt x="712" y="209"/>
                </a:cubicBezTo>
                <a:cubicBezTo>
                  <a:pt x="789" y="209"/>
                  <a:pt x="787" y="219"/>
                  <a:pt x="771" y="18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80" name="Text Box 60"/>
          <p:cNvSpPr txBox="1">
            <a:spLocks noChangeArrowheads="1"/>
          </p:cNvSpPr>
          <p:nvPr/>
        </p:nvSpPr>
        <p:spPr bwMode="auto">
          <a:xfrm>
            <a:off x="7359650" y="1905000"/>
            <a:ext cx="1117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b="1"/>
              <a:t>Speaker A</a:t>
            </a:r>
          </a:p>
        </p:txBody>
      </p:sp>
      <p:sp>
        <p:nvSpPr>
          <p:cNvPr id="5181" name="Text Box 61"/>
          <p:cNvSpPr txBox="1">
            <a:spLocks noChangeArrowheads="1"/>
          </p:cNvSpPr>
          <p:nvPr/>
        </p:nvSpPr>
        <p:spPr bwMode="auto">
          <a:xfrm>
            <a:off x="4953000" y="2819400"/>
            <a:ext cx="1066800" cy="838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816" tIns="45407" rIns="90816" bIns="45407"/>
          <a:lstStyle/>
          <a:p>
            <a:pPr algn="ctr"/>
            <a:r>
              <a:rPr lang="en-US" sz="1600" dirty="0" smtClean="0">
                <a:latin typeface="Tahoma" pitchFamily="34" charset="0"/>
              </a:rPr>
              <a:t>SPA Parsing </a:t>
            </a:r>
            <a:endParaRPr lang="en-US" sz="1600" dirty="0">
              <a:latin typeface="Tahoma" pitchFamily="34" charset="0"/>
            </a:endParaRPr>
          </a:p>
          <a:p>
            <a:pPr algn="ctr"/>
            <a:r>
              <a:rPr lang="en-US" sz="1600" dirty="0">
                <a:latin typeface="Tahoma" pitchFamily="34" charset="0"/>
              </a:rPr>
              <a:t>Structure </a:t>
            </a:r>
          </a:p>
        </p:txBody>
      </p:sp>
      <p:sp>
        <p:nvSpPr>
          <p:cNvPr id="5182" name="Line 62"/>
          <p:cNvSpPr>
            <a:spLocks noChangeShapeType="1"/>
          </p:cNvSpPr>
          <p:nvPr/>
        </p:nvSpPr>
        <p:spPr bwMode="auto">
          <a:xfrm>
            <a:off x="4991100" y="41148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83" name="Text Box 63"/>
          <p:cNvSpPr txBox="1">
            <a:spLocks noChangeArrowheads="1"/>
          </p:cNvSpPr>
          <p:nvPr/>
        </p:nvSpPr>
        <p:spPr bwMode="auto">
          <a:xfrm>
            <a:off x="6019800" y="4495800"/>
            <a:ext cx="1117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b="1"/>
              <a:t>Speaker B</a:t>
            </a:r>
          </a:p>
        </p:txBody>
      </p:sp>
      <p:sp>
        <p:nvSpPr>
          <p:cNvPr id="2" name="TextBox 1"/>
          <p:cNvSpPr txBox="1"/>
          <p:nvPr/>
        </p:nvSpPr>
        <p:spPr>
          <a:xfrm>
            <a:off x="3908312" y="6172200"/>
            <a:ext cx="4702288" cy="369332"/>
          </a:xfrm>
          <a:prstGeom prst="rect">
            <a:avLst/>
          </a:prstGeom>
          <a:solidFill>
            <a:schemeClr val="bg1"/>
          </a:solidFill>
        </p:spPr>
        <p:txBody>
          <a:bodyPr wrap="square" rtlCol="0">
            <a:spAutoFit/>
          </a:bodyPr>
          <a:lstStyle/>
          <a:p>
            <a:r>
              <a:rPr lang="en-US" dirty="0" smtClean="0"/>
              <a:t>Professor Hemant Patil (Assistant Prof. DA-IICT)</a:t>
            </a:r>
            <a:endParaRPr lang="en-US" dirty="0"/>
          </a:p>
        </p:txBody>
      </p:sp>
    </p:spTree>
    <p:extLst>
      <p:ext uri="{BB962C8B-B14F-4D97-AF65-F5344CB8AC3E}">
        <p14:creationId xmlns:p14="http://schemas.microsoft.com/office/powerpoint/2010/main" val="617618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19840547"/>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29532100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58351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218970469"/>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218266951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32080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696692555"/>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7802727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24086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395606265"/>
              </p:ext>
            </p:extLst>
          </p:nvPr>
        </p:nvGraphicFramePr>
        <p:xfrm>
          <a:off x="381000" y="30480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Content Placeholder 1"/>
          <p:cNvGraphicFramePr>
            <a:graphicFrameLocks noGrp="1"/>
          </p:cNvGraphicFramePr>
          <p:nvPr>
            <p:ph idx="1"/>
            <p:extLst>
              <p:ext uri="{D42A27DB-BD31-4B8C-83A1-F6EECF244321}">
                <p14:modId xmlns:p14="http://schemas.microsoft.com/office/powerpoint/2010/main" val="324164280"/>
              </p:ext>
            </p:extLst>
          </p:nvPr>
        </p:nvGraphicFramePr>
        <p:xfrm>
          <a:off x="381000" y="1676400"/>
          <a:ext cx="8382000" cy="44497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40539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136648554"/>
              </p:ext>
            </p:extLst>
          </p:nvPr>
        </p:nvGraphicFramePr>
        <p:xfrm>
          <a:off x="457200" y="152400"/>
          <a:ext cx="8305800" cy="144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4198780140"/>
              </p:ext>
            </p:extLst>
          </p:nvPr>
        </p:nvGraphicFramePr>
        <p:xfrm>
          <a:off x="533400" y="1905000"/>
          <a:ext cx="8153400" cy="38075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17749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30384172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385542599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82498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3537</TotalTime>
  <Words>2818</Words>
  <Application>Microsoft Office PowerPoint</Application>
  <PresentationFormat>On-screen Show (4:3)</PresentationFormat>
  <Paragraphs>186</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Sequence Package Analysis</dc:title>
  <dc:creator>Amy Neustein</dc:creator>
  <cp:lastModifiedBy>Amy Neustein</cp:lastModifiedBy>
  <cp:revision>257</cp:revision>
  <dcterms:created xsi:type="dcterms:W3CDTF">2010-08-18T04:54:16Z</dcterms:created>
  <dcterms:modified xsi:type="dcterms:W3CDTF">2012-02-22T14:15:42Z</dcterms:modified>
</cp:coreProperties>
</file>